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</p:sldIdLst>
  <p:sldSz cx="18288000" cy="10287000"/>
  <p:notesSz cx="6858000" cy="9144000"/>
  <p:embeddedFontLst>
    <p:embeddedFont>
      <p:font typeface="Open Sans Medium" panose="020B0604020202020204" charset="0"/>
      <p:regular r:id="rId15"/>
    </p:embeddedFont>
    <p:embeddedFont>
      <p:font typeface="QUATRIX" panose="020B0604020202020204" charset="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22" autoAdjust="0"/>
  </p:normalViewPr>
  <p:slideViewPr>
    <p:cSldViewPr>
      <p:cViewPr>
        <p:scale>
          <a:sx n="50" d="100"/>
          <a:sy n="50" d="100"/>
        </p:scale>
        <p:origin x="1836" y="55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7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6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svg"/><Relationship Id="rId5" Type="http://schemas.openxmlformats.org/officeDocument/2006/relationships/image" Target="../media/image12.svg"/><Relationship Id="rId10" Type="http://schemas.openxmlformats.org/officeDocument/2006/relationships/image" Target="../media/image4.png"/><Relationship Id="rId4" Type="http://schemas.openxmlformats.org/officeDocument/2006/relationships/image" Target="../media/image11.svg"/><Relationship Id="rId9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svg"/><Relationship Id="rId3" Type="http://schemas.openxmlformats.org/officeDocument/2006/relationships/image" Target="../media/image15.svg"/><Relationship Id="rId7" Type="http://schemas.openxmlformats.org/officeDocument/2006/relationships/image" Target="../media/image19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svg"/><Relationship Id="rId11" Type="http://schemas.openxmlformats.org/officeDocument/2006/relationships/image" Target="../media/image4.png"/><Relationship Id="rId5" Type="http://schemas.openxmlformats.org/officeDocument/2006/relationships/image" Target="../media/image17.svg"/><Relationship Id="rId10" Type="http://schemas.openxmlformats.org/officeDocument/2006/relationships/image" Target="../media/image3.png"/><Relationship Id="rId4" Type="http://schemas.openxmlformats.org/officeDocument/2006/relationships/image" Target="../media/image16.svg"/><Relationship Id="rId9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t="-13202" b="-13202"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3" name="Freeform 3"/>
          <p:cNvSpPr/>
          <p:nvPr/>
        </p:nvSpPr>
        <p:spPr>
          <a:xfrm>
            <a:off x="2429080" y="1342858"/>
            <a:ext cx="1434455" cy="1369905"/>
          </a:xfrm>
          <a:custGeom>
            <a:avLst/>
            <a:gdLst/>
            <a:ahLst/>
            <a:cxnLst/>
            <a:rect l="l" t="t" r="r" b="b"/>
            <a:pathLst>
              <a:path w="1434455" h="1369905">
                <a:moveTo>
                  <a:pt x="0" y="0"/>
                </a:moveTo>
                <a:lnTo>
                  <a:pt x="1434455" y="0"/>
                </a:lnTo>
                <a:lnTo>
                  <a:pt x="1434455" y="1369904"/>
                </a:lnTo>
                <a:lnTo>
                  <a:pt x="0" y="136990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4" name="Freeform 4"/>
          <p:cNvSpPr/>
          <p:nvPr/>
        </p:nvSpPr>
        <p:spPr>
          <a:xfrm>
            <a:off x="4031175" y="1342858"/>
            <a:ext cx="1457345" cy="1369905"/>
          </a:xfrm>
          <a:custGeom>
            <a:avLst/>
            <a:gdLst/>
            <a:ahLst/>
            <a:cxnLst/>
            <a:rect l="l" t="t" r="r" b="b"/>
            <a:pathLst>
              <a:path w="1457345" h="1369905">
                <a:moveTo>
                  <a:pt x="0" y="0"/>
                </a:moveTo>
                <a:lnTo>
                  <a:pt x="1457346" y="0"/>
                </a:lnTo>
                <a:lnTo>
                  <a:pt x="1457346" y="1369904"/>
                </a:lnTo>
                <a:lnTo>
                  <a:pt x="0" y="136990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3191" b="-3191"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5" name="Freeform 5"/>
          <p:cNvSpPr/>
          <p:nvPr/>
        </p:nvSpPr>
        <p:spPr>
          <a:xfrm>
            <a:off x="12265163" y="7256372"/>
            <a:ext cx="3111459" cy="2001928"/>
          </a:xfrm>
          <a:custGeom>
            <a:avLst/>
            <a:gdLst/>
            <a:ahLst/>
            <a:cxnLst/>
            <a:rect l="l" t="t" r="r" b="b"/>
            <a:pathLst>
              <a:path w="3111459" h="2001928">
                <a:moveTo>
                  <a:pt x="0" y="0"/>
                </a:moveTo>
                <a:lnTo>
                  <a:pt x="3111459" y="0"/>
                </a:lnTo>
                <a:lnTo>
                  <a:pt x="3111459" y="2001928"/>
                </a:lnTo>
                <a:lnTo>
                  <a:pt x="0" y="200192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3906" b="-6055"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6" name="Freeform 6"/>
          <p:cNvSpPr/>
          <p:nvPr/>
        </p:nvSpPr>
        <p:spPr>
          <a:xfrm>
            <a:off x="0" y="0"/>
            <a:ext cx="18288000" cy="1805191"/>
          </a:xfrm>
          <a:custGeom>
            <a:avLst/>
            <a:gdLst/>
            <a:ahLst/>
            <a:cxnLst/>
            <a:rect l="l" t="t" r="r" b="b"/>
            <a:pathLst>
              <a:path w="18288000" h="1805191">
                <a:moveTo>
                  <a:pt x="0" y="0"/>
                </a:moveTo>
                <a:lnTo>
                  <a:pt x="18288000" y="0"/>
                </a:lnTo>
                <a:lnTo>
                  <a:pt x="18288000" y="1805191"/>
                </a:lnTo>
                <a:lnTo>
                  <a:pt x="0" y="18051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b="-469856"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7" name="TextBox 7"/>
          <p:cNvSpPr txBox="1"/>
          <p:nvPr/>
        </p:nvSpPr>
        <p:spPr>
          <a:xfrm>
            <a:off x="814126" y="4093849"/>
            <a:ext cx="16659749" cy="1705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43"/>
              </a:lnSpc>
            </a:pPr>
            <a:r>
              <a:rPr lang="en-US" sz="13487" dirty="0">
                <a:solidFill>
                  <a:srgbClr val="2A338F"/>
                </a:solidFill>
                <a:latin typeface="QUATRIX"/>
                <a:ea typeface="QUATRIX"/>
                <a:cs typeface="QUATRIX"/>
                <a:sym typeface="QUATRIX"/>
              </a:rPr>
              <a:t>LOREM IPSUM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546139" y="5686829"/>
            <a:ext cx="13195723" cy="10954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49"/>
              </a:lnSpc>
            </a:pPr>
            <a:r>
              <a:rPr lang="en-US" sz="3749" b="1" spc="292" dirty="0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Sed do </a:t>
            </a:r>
            <a:r>
              <a:rPr lang="en-US" sz="3749" b="1" spc="292" dirty="0" err="1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e</a:t>
            </a:r>
            <a:r>
              <a:rPr lang="en-US" sz="3749" b="1" spc="292" dirty="0" err="1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"/>
              </a:rPr>
              <a:t>iusmod</a:t>
            </a:r>
            <a:r>
              <a:rPr lang="en-US" sz="3749" b="1" spc="292" dirty="0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"/>
              </a:rPr>
              <a:t> </a:t>
            </a:r>
            <a:r>
              <a:rPr lang="en-US" sz="3749" b="1" spc="292" dirty="0" err="1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tempor</a:t>
            </a:r>
            <a:r>
              <a:rPr lang="en-US" sz="3749" b="1" spc="292" dirty="0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 </a:t>
            </a:r>
            <a:r>
              <a:rPr lang="en-US" sz="3749" b="1" spc="292" dirty="0" err="1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incididunt</a:t>
            </a:r>
            <a:r>
              <a:rPr lang="en-US" sz="3749" b="1" spc="292" dirty="0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 </a:t>
            </a:r>
            <a:r>
              <a:rPr lang="en-US" sz="3749" b="1" spc="292" dirty="0" err="1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ut</a:t>
            </a:r>
            <a:r>
              <a:rPr lang="en-US" sz="3749" b="1" spc="292" dirty="0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 labore et dolore magna </a:t>
            </a:r>
            <a:r>
              <a:rPr lang="en-US" sz="3749" b="1" spc="292" dirty="0" err="1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aliqua</a:t>
            </a:r>
            <a:r>
              <a:rPr lang="en-US" sz="3749" b="1" spc="292" dirty="0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. Ut </a:t>
            </a:r>
            <a:r>
              <a:rPr lang="en-US" sz="3749" b="1" spc="292" dirty="0" err="1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enim</a:t>
            </a:r>
            <a:r>
              <a:rPr lang="en-US" sz="3749" b="1" spc="292" dirty="0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 ad minim </a:t>
            </a:r>
            <a:r>
              <a:rPr lang="en-US" sz="3749" b="1" spc="292" dirty="0" err="1">
                <a:solidFill>
                  <a:srgbClr val="000000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Open Sans Medium"/>
              </a:rPr>
              <a:t>veniam</a:t>
            </a:r>
            <a:endParaRPr lang="en-US" sz="3749" b="1" spc="292" dirty="0">
              <a:solidFill>
                <a:srgbClr val="000000"/>
              </a:solidFill>
              <a:latin typeface="Open Sans Medium" panose="020B0604020202020204" charset="0"/>
              <a:ea typeface="Open Sans Medium" panose="020B0604020202020204" charset="0"/>
              <a:cs typeface="Open Sans Medium" panose="020B0604020202020204" charset="0"/>
              <a:sym typeface="Open Sans Medium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0" y="8481809"/>
            <a:ext cx="18288000" cy="1805191"/>
          </a:xfrm>
          <a:custGeom>
            <a:avLst/>
            <a:gdLst/>
            <a:ahLst/>
            <a:cxnLst/>
            <a:rect l="l" t="t" r="r" b="b"/>
            <a:pathLst>
              <a:path w="18288000" h="1805191">
                <a:moveTo>
                  <a:pt x="0" y="0"/>
                </a:moveTo>
                <a:lnTo>
                  <a:pt x="18288000" y="0"/>
                </a:lnTo>
                <a:lnTo>
                  <a:pt x="18288000" y="1805191"/>
                </a:lnTo>
                <a:lnTo>
                  <a:pt x="0" y="180519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194337" b="-275519"/>
            </a:stretch>
          </a:blipFill>
        </p:spPr>
        <p:txBody>
          <a:bodyPr/>
          <a:lstStyle/>
          <a:p>
            <a:endParaRPr lang="en-PH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t="-13202" b="-13202"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3" name="Freeform 3"/>
          <p:cNvSpPr/>
          <p:nvPr/>
        </p:nvSpPr>
        <p:spPr>
          <a:xfrm>
            <a:off x="0" y="-1"/>
            <a:ext cx="18288000" cy="2222402"/>
          </a:xfrm>
          <a:custGeom>
            <a:avLst/>
            <a:gdLst/>
            <a:ahLst/>
            <a:cxnLst/>
            <a:rect l="l" t="t" r="r" b="b"/>
            <a:pathLst>
              <a:path w="18288000" h="4274820">
                <a:moveTo>
                  <a:pt x="0" y="0"/>
                </a:moveTo>
                <a:lnTo>
                  <a:pt x="18288000" y="0"/>
                </a:lnTo>
                <a:lnTo>
                  <a:pt x="18288000" y="4274820"/>
                </a:lnTo>
                <a:lnTo>
                  <a:pt x="0" y="42748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92351"/>
            </a:stretch>
          </a:blipFill>
        </p:spPr>
        <p:txBody>
          <a:bodyPr/>
          <a:lstStyle/>
          <a:p>
            <a:endParaRPr lang="en-PH"/>
          </a:p>
        </p:txBody>
      </p:sp>
      <p:grpSp>
        <p:nvGrpSpPr>
          <p:cNvPr id="4" name="Group 4"/>
          <p:cNvGrpSpPr/>
          <p:nvPr/>
        </p:nvGrpSpPr>
        <p:grpSpPr>
          <a:xfrm>
            <a:off x="10587978" y="689191"/>
            <a:ext cx="6428326" cy="4217711"/>
            <a:chOff x="0" y="0"/>
            <a:chExt cx="9365381" cy="614475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9365381" cy="6144752"/>
            </a:xfrm>
            <a:custGeom>
              <a:avLst/>
              <a:gdLst/>
              <a:ahLst/>
              <a:cxnLst/>
              <a:rect l="l" t="t" r="r" b="b"/>
              <a:pathLst>
                <a:path w="9365381" h="6144752">
                  <a:moveTo>
                    <a:pt x="0" y="0"/>
                  </a:moveTo>
                  <a:lnTo>
                    <a:pt x="9365381" y="0"/>
                  </a:lnTo>
                  <a:lnTo>
                    <a:pt x="9365381" y="6144752"/>
                  </a:lnTo>
                  <a:lnTo>
                    <a:pt x="0" y="6144752"/>
                  </a:lnTo>
                  <a:close/>
                </a:path>
              </a:pathLst>
            </a:custGeom>
            <a:blipFill>
              <a:blip r:embed="rId4"/>
              <a:stretch>
                <a:fillRect l="-53091" r="-20895" b="-3340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587978" y="5380099"/>
            <a:ext cx="6428326" cy="4217711"/>
            <a:chOff x="0" y="0"/>
            <a:chExt cx="9365381" cy="614475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9365381" cy="6144752"/>
            </a:xfrm>
            <a:custGeom>
              <a:avLst/>
              <a:gdLst/>
              <a:ahLst/>
              <a:cxnLst/>
              <a:rect l="l" t="t" r="r" b="b"/>
              <a:pathLst>
                <a:path w="9365381" h="6144752">
                  <a:moveTo>
                    <a:pt x="0" y="0"/>
                  </a:moveTo>
                  <a:lnTo>
                    <a:pt x="9365381" y="0"/>
                  </a:lnTo>
                  <a:lnTo>
                    <a:pt x="9365381" y="6144752"/>
                  </a:lnTo>
                  <a:lnTo>
                    <a:pt x="0" y="6144752"/>
                  </a:lnTo>
                  <a:close/>
                </a:path>
              </a:pathLst>
            </a:custGeom>
            <a:blipFill>
              <a:blip r:embed="rId4"/>
              <a:stretch>
                <a:fillRect l="-53091" r="-20895" b="-3340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028700" y="4274237"/>
            <a:ext cx="7132675" cy="32486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26"/>
              </a:lnSpc>
            </a:pPr>
            <a:r>
              <a:rPr lang="en-US" sz="3484" b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28700" y="2927251"/>
            <a:ext cx="7749822" cy="118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36"/>
              </a:lnSpc>
            </a:pPr>
            <a:r>
              <a:rPr lang="en-US" sz="9286">
                <a:solidFill>
                  <a:srgbClr val="2A338F"/>
                </a:solidFill>
                <a:latin typeface="QUATRIX"/>
                <a:ea typeface="QUATRIX"/>
                <a:cs typeface="QUATRIX"/>
                <a:sym typeface="QUATRIX"/>
              </a:rPr>
              <a:t>LOREM IPSUM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8700" y="8935188"/>
            <a:ext cx="2994975" cy="893122"/>
            <a:chOff x="0" y="0"/>
            <a:chExt cx="3993299" cy="1190829"/>
          </a:xfrm>
        </p:grpSpPr>
        <p:sp>
          <p:nvSpPr>
            <p:cNvPr id="11" name="Freeform 11"/>
            <p:cNvSpPr/>
            <p:nvPr/>
          </p:nvSpPr>
          <p:spPr>
            <a:xfrm>
              <a:off x="0" y="115851"/>
              <a:ext cx="977146" cy="933174"/>
            </a:xfrm>
            <a:custGeom>
              <a:avLst/>
              <a:gdLst/>
              <a:ahLst/>
              <a:cxnLst/>
              <a:rect l="l" t="t" r="r" b="b"/>
              <a:pathLst>
                <a:path w="977146" h="933174">
                  <a:moveTo>
                    <a:pt x="0" y="0"/>
                  </a:moveTo>
                  <a:lnTo>
                    <a:pt x="977146" y="0"/>
                  </a:lnTo>
                  <a:lnTo>
                    <a:pt x="977146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12" name="Freeform 12"/>
            <p:cNvSpPr/>
            <p:nvPr/>
          </p:nvSpPr>
          <p:spPr>
            <a:xfrm>
              <a:off x="1091341" y="115851"/>
              <a:ext cx="992738" cy="933174"/>
            </a:xfrm>
            <a:custGeom>
              <a:avLst/>
              <a:gdLst/>
              <a:ahLst/>
              <a:cxnLst/>
              <a:rect l="l" t="t" r="r" b="b"/>
              <a:pathLst>
                <a:path w="992738" h="933174">
                  <a:moveTo>
                    <a:pt x="0" y="0"/>
                  </a:moveTo>
                  <a:lnTo>
                    <a:pt x="992739" y="0"/>
                  </a:lnTo>
                  <a:lnTo>
                    <a:pt x="992739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191" b="-3191"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2142475" y="0"/>
              <a:ext cx="1850824" cy="1190829"/>
            </a:xfrm>
            <a:custGeom>
              <a:avLst/>
              <a:gdLst/>
              <a:ahLst/>
              <a:cxnLst/>
              <a:rect l="l" t="t" r="r" b="b"/>
              <a:pathLst>
                <a:path w="1850824" h="1190829">
                  <a:moveTo>
                    <a:pt x="0" y="0"/>
                  </a:moveTo>
                  <a:lnTo>
                    <a:pt x="1850824" y="0"/>
                  </a:lnTo>
                  <a:lnTo>
                    <a:pt x="1850824" y="1190829"/>
                  </a:lnTo>
                  <a:lnTo>
                    <a:pt x="0" y="11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t="-3906" b="-605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t="-13202" b="-13202"/>
            </a:stretch>
          </a:blipFill>
        </p:spPr>
        <p:txBody>
          <a:bodyPr/>
          <a:lstStyle/>
          <a:p>
            <a:endParaRPr lang="en-PH"/>
          </a:p>
        </p:txBody>
      </p:sp>
      <p:grpSp>
        <p:nvGrpSpPr>
          <p:cNvPr id="3" name="Group 3"/>
          <p:cNvGrpSpPr/>
          <p:nvPr/>
        </p:nvGrpSpPr>
        <p:grpSpPr>
          <a:xfrm>
            <a:off x="14821534" y="526686"/>
            <a:ext cx="2994975" cy="893122"/>
            <a:chOff x="0" y="0"/>
            <a:chExt cx="3993299" cy="1190829"/>
          </a:xfrm>
        </p:grpSpPr>
        <p:sp>
          <p:nvSpPr>
            <p:cNvPr id="4" name="Freeform 4"/>
            <p:cNvSpPr/>
            <p:nvPr/>
          </p:nvSpPr>
          <p:spPr>
            <a:xfrm>
              <a:off x="0" y="115851"/>
              <a:ext cx="977146" cy="933174"/>
            </a:xfrm>
            <a:custGeom>
              <a:avLst/>
              <a:gdLst/>
              <a:ahLst/>
              <a:cxnLst/>
              <a:rect l="l" t="t" r="r" b="b"/>
              <a:pathLst>
                <a:path w="977146" h="933174">
                  <a:moveTo>
                    <a:pt x="0" y="0"/>
                  </a:moveTo>
                  <a:lnTo>
                    <a:pt x="977146" y="0"/>
                  </a:lnTo>
                  <a:lnTo>
                    <a:pt x="977146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5" name="Freeform 5"/>
            <p:cNvSpPr/>
            <p:nvPr/>
          </p:nvSpPr>
          <p:spPr>
            <a:xfrm>
              <a:off x="1091341" y="115851"/>
              <a:ext cx="992738" cy="933174"/>
            </a:xfrm>
            <a:custGeom>
              <a:avLst/>
              <a:gdLst/>
              <a:ahLst/>
              <a:cxnLst/>
              <a:rect l="l" t="t" r="r" b="b"/>
              <a:pathLst>
                <a:path w="992738" h="933174">
                  <a:moveTo>
                    <a:pt x="0" y="0"/>
                  </a:moveTo>
                  <a:lnTo>
                    <a:pt x="992739" y="0"/>
                  </a:lnTo>
                  <a:lnTo>
                    <a:pt x="992739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191" b="-3191"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6" name="Freeform 6"/>
            <p:cNvSpPr/>
            <p:nvPr/>
          </p:nvSpPr>
          <p:spPr>
            <a:xfrm>
              <a:off x="2142475" y="0"/>
              <a:ext cx="1850824" cy="1190829"/>
            </a:xfrm>
            <a:custGeom>
              <a:avLst/>
              <a:gdLst/>
              <a:ahLst/>
              <a:cxnLst/>
              <a:rect l="l" t="t" r="r" b="b"/>
              <a:pathLst>
                <a:path w="1850824" h="1190829">
                  <a:moveTo>
                    <a:pt x="0" y="0"/>
                  </a:moveTo>
                  <a:lnTo>
                    <a:pt x="1850824" y="0"/>
                  </a:lnTo>
                  <a:lnTo>
                    <a:pt x="1850824" y="1190829"/>
                  </a:lnTo>
                  <a:lnTo>
                    <a:pt x="0" y="11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906" b="-605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1028700" y="3004920"/>
            <a:ext cx="16109102" cy="1163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1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Lorem ipsum dolor sit </a:t>
            </a:r>
            <a:r>
              <a:rPr lang="en-US" sz="3199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amet</a:t>
            </a:r>
            <a:r>
              <a:rPr lang="en-US" sz="31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, </a:t>
            </a:r>
            <a:r>
              <a:rPr lang="en-US" sz="3199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consectetur</a:t>
            </a:r>
            <a:r>
              <a:rPr lang="en-US" sz="31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adipiscing</a:t>
            </a:r>
            <a:r>
              <a:rPr lang="en-US" sz="31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elit</a:t>
            </a:r>
            <a:r>
              <a:rPr lang="en-US" sz="31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, sed do </a:t>
            </a:r>
            <a:r>
              <a:rPr lang="en-US" sz="3199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eiusmod</a:t>
            </a:r>
            <a:r>
              <a:rPr lang="en-US" sz="31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tempor</a:t>
            </a:r>
            <a:r>
              <a:rPr lang="en-US" sz="31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incididunt</a:t>
            </a:r>
            <a:r>
              <a:rPr lang="en-US" sz="31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r>
              <a:rPr lang="en-US" sz="3199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ut</a:t>
            </a:r>
            <a:r>
              <a:rPr lang="en-US" sz="31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labore et dolore magna </a:t>
            </a:r>
            <a:r>
              <a:rPr lang="en-US" sz="3199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aliqua</a:t>
            </a:r>
            <a:r>
              <a:rPr lang="en-US" sz="31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. Ut </a:t>
            </a:r>
            <a:r>
              <a:rPr lang="en-US" sz="3199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enim</a:t>
            </a:r>
            <a:r>
              <a:rPr lang="en-US" sz="3199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ad minim </a:t>
            </a:r>
            <a:r>
              <a:rPr lang="en-US" sz="3199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veniam</a:t>
            </a:r>
            <a:endParaRPr lang="en-US" sz="3199" b="1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0" y="966336"/>
            <a:ext cx="11108840" cy="1764362"/>
            <a:chOff x="0" y="0"/>
            <a:chExt cx="2925785" cy="46468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2925785" cy="464688"/>
            </a:xfrm>
            <a:custGeom>
              <a:avLst/>
              <a:gdLst/>
              <a:ahLst/>
              <a:cxnLst/>
              <a:rect l="l" t="t" r="r" b="b"/>
              <a:pathLst>
                <a:path w="2925785" h="464688">
                  <a:moveTo>
                    <a:pt x="0" y="0"/>
                  </a:moveTo>
                  <a:lnTo>
                    <a:pt x="2925785" y="0"/>
                  </a:lnTo>
                  <a:lnTo>
                    <a:pt x="2925785" y="464688"/>
                  </a:lnTo>
                  <a:lnTo>
                    <a:pt x="0" y="464688"/>
                  </a:lnTo>
                  <a:close/>
                </a:path>
              </a:pathLst>
            </a:custGeom>
            <a:solidFill>
              <a:srgbClr val="0213CE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47625"/>
              <a:ext cx="2925785" cy="51231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1028700" y="1545497"/>
            <a:ext cx="7749822" cy="118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36"/>
              </a:lnSpc>
            </a:pPr>
            <a:r>
              <a:rPr lang="en-US" sz="9286">
                <a:solidFill>
                  <a:srgbClr val="FFFFFF"/>
                </a:solidFill>
                <a:latin typeface="QUATRIX"/>
                <a:ea typeface="QUATRIX"/>
                <a:cs typeface="QUATRIX"/>
                <a:sym typeface="QUATRIX"/>
              </a:rPr>
              <a:t>LOREM IPSUM</a:t>
            </a:r>
          </a:p>
        </p:txBody>
      </p:sp>
      <p:sp>
        <p:nvSpPr>
          <p:cNvPr id="12" name="Freeform 12"/>
          <p:cNvSpPr/>
          <p:nvPr/>
        </p:nvSpPr>
        <p:spPr>
          <a:xfrm flipV="1">
            <a:off x="0" y="8149590"/>
            <a:ext cx="18288000" cy="2137410"/>
          </a:xfrm>
          <a:custGeom>
            <a:avLst/>
            <a:gdLst/>
            <a:ahLst/>
            <a:cxnLst/>
            <a:rect l="l" t="t" r="r" b="b"/>
            <a:pathLst>
              <a:path w="18288000" h="4274820">
                <a:moveTo>
                  <a:pt x="0" y="4274820"/>
                </a:moveTo>
                <a:lnTo>
                  <a:pt x="18288000" y="4274820"/>
                </a:lnTo>
                <a:lnTo>
                  <a:pt x="18288000" y="0"/>
                </a:lnTo>
                <a:lnTo>
                  <a:pt x="0" y="0"/>
                </a:lnTo>
                <a:lnTo>
                  <a:pt x="0" y="427482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00000"/>
            </a:stretch>
          </a:blipFill>
        </p:spPr>
        <p:txBody>
          <a:bodyPr/>
          <a:lstStyle/>
          <a:p>
            <a:endParaRPr lang="en-PH"/>
          </a:p>
        </p:txBody>
      </p:sp>
      <p:grpSp>
        <p:nvGrpSpPr>
          <p:cNvPr id="13" name="Group 13"/>
          <p:cNvGrpSpPr/>
          <p:nvPr/>
        </p:nvGrpSpPr>
        <p:grpSpPr>
          <a:xfrm>
            <a:off x="1028700" y="4750990"/>
            <a:ext cx="14272429" cy="3976444"/>
            <a:chOff x="0" y="0"/>
            <a:chExt cx="23292223" cy="648945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23292223" cy="6489450"/>
            </a:xfrm>
            <a:custGeom>
              <a:avLst/>
              <a:gdLst/>
              <a:ahLst/>
              <a:cxnLst/>
              <a:rect l="l" t="t" r="r" b="b"/>
              <a:pathLst>
                <a:path w="23292223" h="6489450">
                  <a:moveTo>
                    <a:pt x="0" y="0"/>
                  </a:moveTo>
                  <a:lnTo>
                    <a:pt x="23292223" y="0"/>
                  </a:lnTo>
                  <a:lnTo>
                    <a:pt x="23292223" y="6489450"/>
                  </a:lnTo>
                  <a:lnTo>
                    <a:pt x="0" y="6489450"/>
                  </a:lnTo>
                  <a:close/>
                </a:path>
              </a:pathLst>
            </a:custGeom>
            <a:blipFill>
              <a:blip r:embed="rId7"/>
              <a:stretch>
                <a:fillRect l="-21347" r="51390" b="2148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t="-13202" b="-13202"/>
            </a:stretch>
          </a:blipFill>
        </p:spPr>
        <p:txBody>
          <a:bodyPr/>
          <a:lstStyle/>
          <a:p>
            <a:endParaRPr lang="en-PH"/>
          </a:p>
        </p:txBody>
      </p:sp>
      <p:grpSp>
        <p:nvGrpSpPr>
          <p:cNvPr id="3" name="Group 3"/>
          <p:cNvGrpSpPr/>
          <p:nvPr/>
        </p:nvGrpSpPr>
        <p:grpSpPr>
          <a:xfrm>
            <a:off x="0" y="5143500"/>
            <a:ext cx="18288000" cy="5385834"/>
            <a:chOff x="0" y="0"/>
            <a:chExt cx="4816593" cy="141849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1418491"/>
            </a:xfrm>
            <a:custGeom>
              <a:avLst/>
              <a:gdLst/>
              <a:ahLst/>
              <a:cxnLst/>
              <a:rect l="l" t="t" r="r" b="b"/>
              <a:pathLst>
                <a:path w="4816592" h="1418491">
                  <a:moveTo>
                    <a:pt x="0" y="0"/>
                  </a:moveTo>
                  <a:lnTo>
                    <a:pt x="4816592" y="0"/>
                  </a:lnTo>
                  <a:lnTo>
                    <a:pt x="4816592" y="1418491"/>
                  </a:lnTo>
                  <a:lnTo>
                    <a:pt x="0" y="1418491"/>
                  </a:lnTo>
                  <a:close/>
                </a:path>
              </a:pathLst>
            </a:custGeom>
            <a:solidFill>
              <a:srgbClr val="0213CE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146611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28700" y="5900184"/>
            <a:ext cx="7813275" cy="3872466"/>
            <a:chOff x="0" y="0"/>
            <a:chExt cx="11383104" cy="5641768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1383104" cy="5641768"/>
            </a:xfrm>
            <a:custGeom>
              <a:avLst/>
              <a:gdLst/>
              <a:ahLst/>
              <a:cxnLst/>
              <a:rect l="l" t="t" r="r" b="b"/>
              <a:pathLst>
                <a:path w="11383104" h="5641768">
                  <a:moveTo>
                    <a:pt x="0" y="0"/>
                  </a:moveTo>
                  <a:lnTo>
                    <a:pt x="11383104" y="0"/>
                  </a:lnTo>
                  <a:lnTo>
                    <a:pt x="11383104" y="5641768"/>
                  </a:lnTo>
                  <a:lnTo>
                    <a:pt x="0" y="5641768"/>
                  </a:lnTo>
                  <a:close/>
                </a:path>
              </a:pathLst>
            </a:custGeom>
            <a:blipFill>
              <a:blip r:embed="rId3"/>
              <a:stretch>
                <a:fillRect l="-43681" r="534" b="-1255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9446025" y="5900184"/>
            <a:ext cx="7813275" cy="3872466"/>
            <a:chOff x="0" y="0"/>
            <a:chExt cx="11383104" cy="564176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1383104" cy="5641768"/>
            </a:xfrm>
            <a:custGeom>
              <a:avLst/>
              <a:gdLst/>
              <a:ahLst/>
              <a:cxnLst/>
              <a:rect l="l" t="t" r="r" b="b"/>
              <a:pathLst>
                <a:path w="11383104" h="5641768">
                  <a:moveTo>
                    <a:pt x="0" y="0"/>
                  </a:moveTo>
                  <a:lnTo>
                    <a:pt x="11383104" y="0"/>
                  </a:lnTo>
                  <a:lnTo>
                    <a:pt x="11383104" y="5641768"/>
                  </a:lnTo>
                  <a:lnTo>
                    <a:pt x="0" y="5641768"/>
                  </a:lnTo>
                  <a:close/>
                </a:path>
              </a:pathLst>
            </a:custGeom>
            <a:blipFill>
              <a:blip r:embed="rId3"/>
              <a:stretch>
                <a:fillRect l="-43681" r="534" b="-12553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028700" y="3194446"/>
            <a:ext cx="16109102" cy="1163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199" b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028700" y="1743658"/>
            <a:ext cx="10197668" cy="153651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364"/>
              </a:lnSpc>
            </a:pPr>
            <a:r>
              <a:rPr lang="en-US" sz="12219">
                <a:solidFill>
                  <a:srgbClr val="2A338F"/>
                </a:solidFill>
                <a:latin typeface="QUATRIX"/>
                <a:ea typeface="QUATRIX"/>
                <a:cs typeface="QUATRIX"/>
                <a:sym typeface="QUATRIX"/>
              </a:rPr>
              <a:t>LOREM IPSUM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4821534" y="526686"/>
            <a:ext cx="2994975" cy="893122"/>
            <a:chOff x="0" y="0"/>
            <a:chExt cx="3993299" cy="1190829"/>
          </a:xfrm>
        </p:grpSpPr>
        <p:sp>
          <p:nvSpPr>
            <p:cNvPr id="13" name="Freeform 13"/>
            <p:cNvSpPr/>
            <p:nvPr/>
          </p:nvSpPr>
          <p:spPr>
            <a:xfrm>
              <a:off x="0" y="115851"/>
              <a:ext cx="977146" cy="933174"/>
            </a:xfrm>
            <a:custGeom>
              <a:avLst/>
              <a:gdLst/>
              <a:ahLst/>
              <a:cxnLst/>
              <a:rect l="l" t="t" r="r" b="b"/>
              <a:pathLst>
                <a:path w="977146" h="933174">
                  <a:moveTo>
                    <a:pt x="0" y="0"/>
                  </a:moveTo>
                  <a:lnTo>
                    <a:pt x="977146" y="0"/>
                  </a:lnTo>
                  <a:lnTo>
                    <a:pt x="977146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091341" y="115851"/>
              <a:ext cx="992738" cy="933174"/>
            </a:xfrm>
            <a:custGeom>
              <a:avLst/>
              <a:gdLst/>
              <a:ahLst/>
              <a:cxnLst/>
              <a:rect l="l" t="t" r="r" b="b"/>
              <a:pathLst>
                <a:path w="992738" h="933174">
                  <a:moveTo>
                    <a:pt x="0" y="0"/>
                  </a:moveTo>
                  <a:lnTo>
                    <a:pt x="992739" y="0"/>
                  </a:lnTo>
                  <a:lnTo>
                    <a:pt x="992739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191" b="-3191"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42475" y="0"/>
              <a:ext cx="1850824" cy="1190829"/>
            </a:xfrm>
            <a:custGeom>
              <a:avLst/>
              <a:gdLst/>
              <a:ahLst/>
              <a:cxnLst/>
              <a:rect l="l" t="t" r="r" b="b"/>
              <a:pathLst>
                <a:path w="1850824" h="1190829">
                  <a:moveTo>
                    <a:pt x="0" y="0"/>
                  </a:moveTo>
                  <a:lnTo>
                    <a:pt x="1850824" y="0"/>
                  </a:lnTo>
                  <a:lnTo>
                    <a:pt x="1850824" y="1190829"/>
                  </a:lnTo>
                  <a:lnTo>
                    <a:pt x="0" y="11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906" b="-605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t="-13202" b="-13202"/>
            </a:stretch>
          </a:blipFill>
        </p:spPr>
        <p:txBody>
          <a:bodyPr/>
          <a:lstStyle/>
          <a:p>
            <a:endParaRPr lang="en-PH"/>
          </a:p>
        </p:txBody>
      </p:sp>
      <p:grpSp>
        <p:nvGrpSpPr>
          <p:cNvPr id="3" name="Group 3"/>
          <p:cNvGrpSpPr/>
          <p:nvPr/>
        </p:nvGrpSpPr>
        <p:grpSpPr>
          <a:xfrm>
            <a:off x="1765181" y="3890627"/>
            <a:ext cx="3395759" cy="3955051"/>
            <a:chOff x="0" y="0"/>
            <a:chExt cx="5420678" cy="63134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20678" cy="6313481"/>
            </a:xfrm>
            <a:custGeom>
              <a:avLst/>
              <a:gdLst/>
              <a:ahLst/>
              <a:cxnLst/>
              <a:rect l="l" t="t" r="r" b="b"/>
              <a:pathLst>
                <a:path w="5420678" h="6313481">
                  <a:moveTo>
                    <a:pt x="391856" y="0"/>
                  </a:moveTo>
                  <a:lnTo>
                    <a:pt x="5028822" y="0"/>
                  </a:lnTo>
                  <a:cubicBezTo>
                    <a:pt x="5245238" y="0"/>
                    <a:pt x="5420678" y="175440"/>
                    <a:pt x="5420678" y="391856"/>
                  </a:cubicBezTo>
                  <a:lnTo>
                    <a:pt x="5420678" y="5921625"/>
                  </a:lnTo>
                  <a:cubicBezTo>
                    <a:pt x="5420678" y="6138041"/>
                    <a:pt x="5245238" y="6313481"/>
                    <a:pt x="5028822" y="6313481"/>
                  </a:cubicBezTo>
                  <a:lnTo>
                    <a:pt x="391856" y="6313481"/>
                  </a:lnTo>
                  <a:cubicBezTo>
                    <a:pt x="175440" y="6313481"/>
                    <a:pt x="0" y="6138041"/>
                    <a:pt x="0" y="5921625"/>
                  </a:cubicBezTo>
                  <a:lnTo>
                    <a:pt x="0" y="391856"/>
                  </a:lnTo>
                  <a:cubicBezTo>
                    <a:pt x="0" y="175440"/>
                    <a:pt x="175440" y="0"/>
                    <a:pt x="391856" y="0"/>
                  </a:cubicBezTo>
                  <a:close/>
                </a:path>
              </a:pathLst>
            </a:custGeom>
            <a:blipFill>
              <a:blip r:embed="rId3"/>
              <a:stretch>
                <a:fillRect l="-91727" r="-108872" b="-578"/>
              </a:stretch>
            </a:blipFill>
            <a:ln w="38100" cap="rnd">
              <a:solidFill>
                <a:srgbClr val="00235B"/>
              </a:solidFill>
              <a:prstDash val="solid"/>
              <a:round/>
            </a:ln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552474" y="3890627"/>
            <a:ext cx="3395759" cy="3955051"/>
            <a:chOff x="0" y="0"/>
            <a:chExt cx="5420678" cy="631348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5420678" cy="6313481"/>
            </a:xfrm>
            <a:custGeom>
              <a:avLst/>
              <a:gdLst/>
              <a:ahLst/>
              <a:cxnLst/>
              <a:rect l="l" t="t" r="r" b="b"/>
              <a:pathLst>
                <a:path w="5420678" h="6313481">
                  <a:moveTo>
                    <a:pt x="391856" y="0"/>
                  </a:moveTo>
                  <a:lnTo>
                    <a:pt x="5028822" y="0"/>
                  </a:lnTo>
                  <a:cubicBezTo>
                    <a:pt x="5245238" y="0"/>
                    <a:pt x="5420678" y="175440"/>
                    <a:pt x="5420678" y="391856"/>
                  </a:cubicBezTo>
                  <a:lnTo>
                    <a:pt x="5420678" y="5921625"/>
                  </a:lnTo>
                  <a:cubicBezTo>
                    <a:pt x="5420678" y="6138041"/>
                    <a:pt x="5245238" y="6313481"/>
                    <a:pt x="5028822" y="6313481"/>
                  </a:cubicBezTo>
                  <a:lnTo>
                    <a:pt x="391856" y="6313481"/>
                  </a:lnTo>
                  <a:cubicBezTo>
                    <a:pt x="175440" y="6313481"/>
                    <a:pt x="0" y="6138041"/>
                    <a:pt x="0" y="5921625"/>
                  </a:cubicBezTo>
                  <a:lnTo>
                    <a:pt x="0" y="391856"/>
                  </a:lnTo>
                  <a:cubicBezTo>
                    <a:pt x="0" y="175440"/>
                    <a:pt x="175440" y="0"/>
                    <a:pt x="391856" y="0"/>
                  </a:cubicBezTo>
                  <a:close/>
                </a:path>
              </a:pathLst>
            </a:custGeom>
            <a:blipFill>
              <a:blip r:embed="rId3"/>
              <a:stretch>
                <a:fillRect l="-91727" r="-108872" b="-578"/>
              </a:stretch>
            </a:blipFill>
            <a:ln w="38100" cap="rnd">
              <a:solidFill>
                <a:srgbClr val="00235B"/>
              </a:solidFill>
              <a:prstDash val="solid"/>
              <a:round/>
            </a:ln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339767" y="3881995"/>
            <a:ext cx="3395759" cy="3955051"/>
            <a:chOff x="0" y="0"/>
            <a:chExt cx="5420678" cy="63134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420678" cy="6313481"/>
            </a:xfrm>
            <a:custGeom>
              <a:avLst/>
              <a:gdLst/>
              <a:ahLst/>
              <a:cxnLst/>
              <a:rect l="l" t="t" r="r" b="b"/>
              <a:pathLst>
                <a:path w="5420678" h="6313481">
                  <a:moveTo>
                    <a:pt x="391856" y="0"/>
                  </a:moveTo>
                  <a:lnTo>
                    <a:pt x="5028822" y="0"/>
                  </a:lnTo>
                  <a:cubicBezTo>
                    <a:pt x="5245238" y="0"/>
                    <a:pt x="5420678" y="175440"/>
                    <a:pt x="5420678" y="391856"/>
                  </a:cubicBezTo>
                  <a:lnTo>
                    <a:pt x="5420678" y="5921625"/>
                  </a:lnTo>
                  <a:cubicBezTo>
                    <a:pt x="5420678" y="6138041"/>
                    <a:pt x="5245238" y="6313481"/>
                    <a:pt x="5028822" y="6313481"/>
                  </a:cubicBezTo>
                  <a:lnTo>
                    <a:pt x="391856" y="6313481"/>
                  </a:lnTo>
                  <a:cubicBezTo>
                    <a:pt x="175440" y="6313481"/>
                    <a:pt x="0" y="6138041"/>
                    <a:pt x="0" y="5921625"/>
                  </a:cubicBezTo>
                  <a:lnTo>
                    <a:pt x="0" y="391856"/>
                  </a:lnTo>
                  <a:cubicBezTo>
                    <a:pt x="0" y="175440"/>
                    <a:pt x="175440" y="0"/>
                    <a:pt x="391856" y="0"/>
                  </a:cubicBezTo>
                  <a:close/>
                </a:path>
              </a:pathLst>
            </a:custGeom>
            <a:blipFill>
              <a:blip r:embed="rId3"/>
              <a:stretch>
                <a:fillRect l="-91727" r="-108872" b="-578"/>
              </a:stretch>
            </a:blipFill>
            <a:ln w="38100" cap="rnd">
              <a:solidFill>
                <a:srgbClr val="00235B"/>
              </a:solidFill>
              <a:prstDash val="solid"/>
              <a:round/>
            </a:ln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127060" y="3881995"/>
            <a:ext cx="3395759" cy="3955051"/>
            <a:chOff x="0" y="0"/>
            <a:chExt cx="5420678" cy="631348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5420678" cy="6313481"/>
            </a:xfrm>
            <a:custGeom>
              <a:avLst/>
              <a:gdLst/>
              <a:ahLst/>
              <a:cxnLst/>
              <a:rect l="l" t="t" r="r" b="b"/>
              <a:pathLst>
                <a:path w="5420678" h="6313481">
                  <a:moveTo>
                    <a:pt x="391856" y="0"/>
                  </a:moveTo>
                  <a:lnTo>
                    <a:pt x="5028822" y="0"/>
                  </a:lnTo>
                  <a:cubicBezTo>
                    <a:pt x="5245238" y="0"/>
                    <a:pt x="5420678" y="175440"/>
                    <a:pt x="5420678" y="391856"/>
                  </a:cubicBezTo>
                  <a:lnTo>
                    <a:pt x="5420678" y="5921625"/>
                  </a:lnTo>
                  <a:cubicBezTo>
                    <a:pt x="5420678" y="6138041"/>
                    <a:pt x="5245238" y="6313481"/>
                    <a:pt x="5028822" y="6313481"/>
                  </a:cubicBezTo>
                  <a:lnTo>
                    <a:pt x="391856" y="6313481"/>
                  </a:lnTo>
                  <a:cubicBezTo>
                    <a:pt x="175440" y="6313481"/>
                    <a:pt x="0" y="6138041"/>
                    <a:pt x="0" y="5921625"/>
                  </a:cubicBezTo>
                  <a:lnTo>
                    <a:pt x="0" y="391856"/>
                  </a:lnTo>
                  <a:cubicBezTo>
                    <a:pt x="0" y="175440"/>
                    <a:pt x="175440" y="0"/>
                    <a:pt x="391856" y="0"/>
                  </a:cubicBezTo>
                  <a:close/>
                </a:path>
              </a:pathLst>
            </a:custGeom>
            <a:blipFill>
              <a:blip r:embed="rId3"/>
              <a:stretch>
                <a:fillRect l="-91727" r="-108872" b="-578"/>
              </a:stretch>
            </a:blipFill>
            <a:ln w="38100" cap="rnd">
              <a:solidFill>
                <a:srgbClr val="00235B"/>
              </a:solidFill>
              <a:prstDash val="solid"/>
              <a:round/>
            </a:ln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4101266" y="-1477796"/>
            <a:ext cx="10085467" cy="3418284"/>
            <a:chOff x="0" y="0"/>
            <a:chExt cx="2656255" cy="900289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2656255" cy="900289"/>
            </a:xfrm>
            <a:custGeom>
              <a:avLst/>
              <a:gdLst/>
              <a:ahLst/>
              <a:cxnLst/>
              <a:rect l="l" t="t" r="r" b="b"/>
              <a:pathLst>
                <a:path w="2656255" h="900289">
                  <a:moveTo>
                    <a:pt x="53734" y="0"/>
                  </a:moveTo>
                  <a:lnTo>
                    <a:pt x="2602521" y="0"/>
                  </a:lnTo>
                  <a:cubicBezTo>
                    <a:pt x="2616772" y="0"/>
                    <a:pt x="2630439" y="5661"/>
                    <a:pt x="2640516" y="15738"/>
                  </a:cubicBezTo>
                  <a:cubicBezTo>
                    <a:pt x="2650593" y="25815"/>
                    <a:pt x="2656255" y="39483"/>
                    <a:pt x="2656255" y="53734"/>
                  </a:cubicBezTo>
                  <a:lnTo>
                    <a:pt x="2656255" y="846555"/>
                  </a:lnTo>
                  <a:cubicBezTo>
                    <a:pt x="2656255" y="876231"/>
                    <a:pt x="2632197" y="900289"/>
                    <a:pt x="2602521" y="900289"/>
                  </a:cubicBezTo>
                  <a:lnTo>
                    <a:pt x="53734" y="900289"/>
                  </a:lnTo>
                  <a:cubicBezTo>
                    <a:pt x="24058" y="900289"/>
                    <a:pt x="0" y="876231"/>
                    <a:pt x="0" y="846555"/>
                  </a:cubicBezTo>
                  <a:lnTo>
                    <a:pt x="0" y="53734"/>
                  </a:lnTo>
                  <a:cubicBezTo>
                    <a:pt x="0" y="24058"/>
                    <a:pt x="24058" y="0"/>
                    <a:pt x="53734" y="0"/>
                  </a:cubicBezTo>
                  <a:close/>
                </a:path>
              </a:pathLst>
            </a:custGeom>
            <a:solidFill>
              <a:srgbClr val="0213CE"/>
            </a:solidFill>
            <a:ln w="38100" cap="rnd">
              <a:solidFill>
                <a:srgbClr val="0213CE"/>
              </a:solidFill>
              <a:prstDash val="solid"/>
              <a:round/>
            </a:ln>
          </p:spPr>
          <p:txBody>
            <a:bodyPr/>
            <a:lstStyle/>
            <a:p>
              <a:endParaRPr lang="en-PH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47625"/>
              <a:ext cx="2656255" cy="9479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1028700" y="2356776"/>
            <a:ext cx="16109102" cy="11639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99"/>
              </a:lnSpc>
            </a:pPr>
            <a:r>
              <a:rPr lang="en-US" sz="3199" b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2116971" y="8139362"/>
            <a:ext cx="2692180" cy="69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8"/>
              </a:lnSpc>
            </a:pPr>
            <a:r>
              <a:rPr lang="en-US" sz="2555" b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Lorem ipsum dolor sit amet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5904264" y="8139362"/>
            <a:ext cx="2692180" cy="69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8"/>
              </a:lnSpc>
            </a:pPr>
            <a:r>
              <a:rPr lang="en-US" sz="2555" b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Lorem ipsum dolor sit amet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5269089" y="600075"/>
            <a:ext cx="7749822" cy="1185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36"/>
              </a:lnSpc>
            </a:pPr>
            <a:r>
              <a:rPr lang="en-US" sz="9286">
                <a:solidFill>
                  <a:srgbClr val="FFFFFF"/>
                </a:solidFill>
                <a:latin typeface="QUATRIX"/>
                <a:ea typeface="QUATRIX"/>
                <a:cs typeface="QUATRIX"/>
                <a:sym typeface="QUATRIX"/>
              </a:rPr>
              <a:t>LOREM IPSUM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9691777" y="8139362"/>
            <a:ext cx="2692180" cy="69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8"/>
              </a:lnSpc>
            </a:pPr>
            <a:r>
              <a:rPr lang="en-US" sz="2555" b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Lorem ipsum dolor sit amet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3479291" y="8130730"/>
            <a:ext cx="2692180" cy="6949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08"/>
              </a:lnSpc>
            </a:pPr>
            <a:r>
              <a:rPr lang="en-US" sz="2555" b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Lorem ipsum dolor sit amet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14821534" y="526686"/>
            <a:ext cx="2994975" cy="893122"/>
            <a:chOff x="0" y="0"/>
            <a:chExt cx="3993299" cy="1190829"/>
          </a:xfrm>
        </p:grpSpPr>
        <p:sp>
          <p:nvSpPr>
            <p:cNvPr id="22" name="Freeform 22"/>
            <p:cNvSpPr/>
            <p:nvPr/>
          </p:nvSpPr>
          <p:spPr>
            <a:xfrm>
              <a:off x="0" y="115851"/>
              <a:ext cx="977146" cy="933174"/>
            </a:xfrm>
            <a:custGeom>
              <a:avLst/>
              <a:gdLst/>
              <a:ahLst/>
              <a:cxnLst/>
              <a:rect l="l" t="t" r="r" b="b"/>
              <a:pathLst>
                <a:path w="977146" h="933174">
                  <a:moveTo>
                    <a:pt x="0" y="0"/>
                  </a:moveTo>
                  <a:lnTo>
                    <a:pt x="977146" y="0"/>
                  </a:lnTo>
                  <a:lnTo>
                    <a:pt x="977146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1091341" y="115851"/>
              <a:ext cx="992738" cy="933174"/>
            </a:xfrm>
            <a:custGeom>
              <a:avLst/>
              <a:gdLst/>
              <a:ahLst/>
              <a:cxnLst/>
              <a:rect l="l" t="t" r="r" b="b"/>
              <a:pathLst>
                <a:path w="992738" h="933174">
                  <a:moveTo>
                    <a:pt x="0" y="0"/>
                  </a:moveTo>
                  <a:lnTo>
                    <a:pt x="992739" y="0"/>
                  </a:lnTo>
                  <a:lnTo>
                    <a:pt x="992739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191" b="-3191"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24" name="Freeform 24"/>
            <p:cNvSpPr/>
            <p:nvPr/>
          </p:nvSpPr>
          <p:spPr>
            <a:xfrm>
              <a:off x="2142475" y="0"/>
              <a:ext cx="1850824" cy="1190829"/>
            </a:xfrm>
            <a:custGeom>
              <a:avLst/>
              <a:gdLst/>
              <a:ahLst/>
              <a:cxnLst/>
              <a:rect l="l" t="t" r="r" b="b"/>
              <a:pathLst>
                <a:path w="1850824" h="1190829">
                  <a:moveTo>
                    <a:pt x="0" y="0"/>
                  </a:moveTo>
                  <a:lnTo>
                    <a:pt x="1850824" y="0"/>
                  </a:lnTo>
                  <a:lnTo>
                    <a:pt x="1850824" y="1190829"/>
                  </a:lnTo>
                  <a:lnTo>
                    <a:pt x="0" y="11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906" b="-605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25" name="Freeform 12">
            <a:extLst>
              <a:ext uri="{FF2B5EF4-FFF2-40B4-BE49-F238E27FC236}">
                <a16:creationId xmlns:a16="http://schemas.microsoft.com/office/drawing/2014/main" id="{477DCDC4-F0E8-DA40-B4B4-E1837B01AEEE}"/>
              </a:ext>
            </a:extLst>
          </p:cNvPr>
          <p:cNvSpPr/>
          <p:nvPr/>
        </p:nvSpPr>
        <p:spPr>
          <a:xfrm flipV="1">
            <a:off x="0" y="8149590"/>
            <a:ext cx="18288000" cy="2137410"/>
          </a:xfrm>
          <a:custGeom>
            <a:avLst/>
            <a:gdLst/>
            <a:ahLst/>
            <a:cxnLst/>
            <a:rect l="l" t="t" r="r" b="b"/>
            <a:pathLst>
              <a:path w="18288000" h="4274820">
                <a:moveTo>
                  <a:pt x="0" y="4274820"/>
                </a:moveTo>
                <a:lnTo>
                  <a:pt x="18288000" y="4274820"/>
                </a:lnTo>
                <a:lnTo>
                  <a:pt x="18288000" y="0"/>
                </a:lnTo>
                <a:lnTo>
                  <a:pt x="0" y="0"/>
                </a:lnTo>
                <a:lnTo>
                  <a:pt x="0" y="427482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00000"/>
            </a:stretch>
          </a:blipFill>
        </p:spPr>
        <p:txBody>
          <a:bodyPr/>
          <a:lstStyle/>
          <a:p>
            <a:endParaRPr lang="en-PH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t="-13202" b="-13202"/>
            </a:stretch>
          </a:blipFill>
        </p:spPr>
        <p:txBody>
          <a:bodyPr/>
          <a:lstStyle/>
          <a:p>
            <a:endParaRPr lang="en-PH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7343113" cy="10287000"/>
            <a:chOff x="0" y="0"/>
            <a:chExt cx="4506717" cy="63134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506717" cy="6313481"/>
            </a:xfrm>
            <a:custGeom>
              <a:avLst/>
              <a:gdLst/>
              <a:ahLst/>
              <a:cxnLst/>
              <a:rect l="l" t="t" r="r" b="b"/>
              <a:pathLst>
                <a:path w="4506717" h="6313481">
                  <a:moveTo>
                    <a:pt x="0" y="0"/>
                  </a:moveTo>
                  <a:lnTo>
                    <a:pt x="4506717" y="0"/>
                  </a:lnTo>
                  <a:lnTo>
                    <a:pt x="4506717" y="6313481"/>
                  </a:lnTo>
                  <a:lnTo>
                    <a:pt x="0" y="6313481"/>
                  </a:lnTo>
                  <a:close/>
                </a:path>
              </a:pathLst>
            </a:custGeom>
            <a:blipFill>
              <a:blip r:embed="rId3"/>
              <a:stretch>
                <a:fillRect l="-110330" r="-151231" b="-578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067633" y="4684103"/>
            <a:ext cx="8176157" cy="2364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199" b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067633" y="3101904"/>
            <a:ext cx="9284529" cy="1408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0346"/>
              </a:lnSpc>
            </a:pPr>
            <a:r>
              <a:rPr lang="en-US" sz="11125">
                <a:solidFill>
                  <a:srgbClr val="2A338F"/>
                </a:solidFill>
                <a:latin typeface="QUATRIX"/>
                <a:ea typeface="QUATRIX"/>
                <a:cs typeface="QUATRIX"/>
                <a:sym typeface="QUATRIX"/>
              </a:rPr>
              <a:t>LOREM IPSUM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4821534" y="526686"/>
            <a:ext cx="2994975" cy="893122"/>
            <a:chOff x="0" y="0"/>
            <a:chExt cx="3993299" cy="1190829"/>
          </a:xfrm>
        </p:grpSpPr>
        <p:sp>
          <p:nvSpPr>
            <p:cNvPr id="9" name="Freeform 9"/>
            <p:cNvSpPr/>
            <p:nvPr/>
          </p:nvSpPr>
          <p:spPr>
            <a:xfrm>
              <a:off x="0" y="115851"/>
              <a:ext cx="977146" cy="933174"/>
            </a:xfrm>
            <a:custGeom>
              <a:avLst/>
              <a:gdLst/>
              <a:ahLst/>
              <a:cxnLst/>
              <a:rect l="l" t="t" r="r" b="b"/>
              <a:pathLst>
                <a:path w="977146" h="933174">
                  <a:moveTo>
                    <a:pt x="0" y="0"/>
                  </a:moveTo>
                  <a:lnTo>
                    <a:pt x="977146" y="0"/>
                  </a:lnTo>
                  <a:lnTo>
                    <a:pt x="977146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1091341" y="115851"/>
              <a:ext cx="992738" cy="933174"/>
            </a:xfrm>
            <a:custGeom>
              <a:avLst/>
              <a:gdLst/>
              <a:ahLst/>
              <a:cxnLst/>
              <a:rect l="l" t="t" r="r" b="b"/>
              <a:pathLst>
                <a:path w="992738" h="933174">
                  <a:moveTo>
                    <a:pt x="0" y="0"/>
                  </a:moveTo>
                  <a:lnTo>
                    <a:pt x="992739" y="0"/>
                  </a:lnTo>
                  <a:lnTo>
                    <a:pt x="992739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191" b="-3191"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11" name="Freeform 11"/>
            <p:cNvSpPr/>
            <p:nvPr/>
          </p:nvSpPr>
          <p:spPr>
            <a:xfrm>
              <a:off x="2142475" y="0"/>
              <a:ext cx="1850824" cy="1190829"/>
            </a:xfrm>
            <a:custGeom>
              <a:avLst/>
              <a:gdLst/>
              <a:ahLst/>
              <a:cxnLst/>
              <a:rect l="l" t="t" r="r" b="b"/>
              <a:pathLst>
                <a:path w="1850824" h="1190829">
                  <a:moveTo>
                    <a:pt x="0" y="0"/>
                  </a:moveTo>
                  <a:lnTo>
                    <a:pt x="1850824" y="0"/>
                  </a:lnTo>
                  <a:lnTo>
                    <a:pt x="1850824" y="1190829"/>
                  </a:lnTo>
                  <a:lnTo>
                    <a:pt x="0" y="11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906" b="-605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2" name="Freeform 12">
            <a:extLst>
              <a:ext uri="{FF2B5EF4-FFF2-40B4-BE49-F238E27FC236}">
                <a16:creationId xmlns:a16="http://schemas.microsoft.com/office/drawing/2014/main" id="{B52053AD-EB16-854A-A014-4C9667D94EF3}"/>
              </a:ext>
            </a:extLst>
          </p:cNvPr>
          <p:cNvSpPr/>
          <p:nvPr/>
        </p:nvSpPr>
        <p:spPr>
          <a:xfrm flipV="1">
            <a:off x="0" y="8149590"/>
            <a:ext cx="18288000" cy="2137410"/>
          </a:xfrm>
          <a:custGeom>
            <a:avLst/>
            <a:gdLst/>
            <a:ahLst/>
            <a:cxnLst/>
            <a:rect l="l" t="t" r="r" b="b"/>
            <a:pathLst>
              <a:path w="18288000" h="4274820">
                <a:moveTo>
                  <a:pt x="0" y="4274820"/>
                </a:moveTo>
                <a:lnTo>
                  <a:pt x="18288000" y="4274820"/>
                </a:lnTo>
                <a:lnTo>
                  <a:pt x="18288000" y="0"/>
                </a:lnTo>
                <a:lnTo>
                  <a:pt x="0" y="0"/>
                </a:lnTo>
                <a:lnTo>
                  <a:pt x="0" y="427482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00000"/>
            </a:stretch>
          </a:blipFill>
        </p:spPr>
        <p:txBody>
          <a:bodyPr/>
          <a:lstStyle/>
          <a:p>
            <a:endParaRPr lang="en-PH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t="-13202" b="-13202"/>
            </a:stretch>
          </a:blipFill>
        </p:spPr>
        <p:txBody>
          <a:bodyPr/>
          <a:lstStyle/>
          <a:p>
            <a:endParaRPr lang="en-PH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9144000" cy="10287000"/>
            <a:chOff x="0" y="0"/>
            <a:chExt cx="5611983" cy="631348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611983" cy="6313481"/>
            </a:xfrm>
            <a:custGeom>
              <a:avLst/>
              <a:gdLst/>
              <a:ahLst/>
              <a:cxnLst/>
              <a:rect l="l" t="t" r="r" b="b"/>
              <a:pathLst>
                <a:path w="5611983" h="6313481">
                  <a:moveTo>
                    <a:pt x="0" y="0"/>
                  </a:moveTo>
                  <a:lnTo>
                    <a:pt x="5611983" y="0"/>
                  </a:lnTo>
                  <a:lnTo>
                    <a:pt x="5611983" y="6313481"/>
                  </a:lnTo>
                  <a:lnTo>
                    <a:pt x="0" y="6313481"/>
                  </a:lnTo>
                  <a:close/>
                </a:path>
              </a:pathLst>
            </a:custGeom>
            <a:solidFill>
              <a:srgbClr val="0213CE"/>
            </a:solid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838781" y="5727698"/>
            <a:ext cx="7466438" cy="29641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99"/>
              </a:lnSpc>
            </a:pPr>
            <a:r>
              <a:rPr lang="en-US" sz="3199" b="1">
                <a:solidFill>
                  <a:srgbClr val="FFFFFF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38781" y="1957072"/>
            <a:ext cx="7466438" cy="34734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3200"/>
              </a:lnSpc>
            </a:pPr>
            <a:r>
              <a:rPr lang="en-US" sz="14194">
                <a:solidFill>
                  <a:srgbClr val="FFFFFF"/>
                </a:solidFill>
                <a:latin typeface="QUATRIX"/>
                <a:ea typeface="QUATRIX"/>
                <a:cs typeface="QUATRIX"/>
                <a:sym typeface="QUATRIX"/>
              </a:rPr>
              <a:t>LOREM IPSUM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4821534" y="526686"/>
            <a:ext cx="2994975" cy="893122"/>
            <a:chOff x="0" y="0"/>
            <a:chExt cx="3993299" cy="1190829"/>
          </a:xfrm>
        </p:grpSpPr>
        <p:sp>
          <p:nvSpPr>
            <p:cNvPr id="13" name="Freeform 13"/>
            <p:cNvSpPr/>
            <p:nvPr/>
          </p:nvSpPr>
          <p:spPr>
            <a:xfrm>
              <a:off x="0" y="115851"/>
              <a:ext cx="977146" cy="933174"/>
            </a:xfrm>
            <a:custGeom>
              <a:avLst/>
              <a:gdLst/>
              <a:ahLst/>
              <a:cxnLst/>
              <a:rect l="l" t="t" r="r" b="b"/>
              <a:pathLst>
                <a:path w="977146" h="933174">
                  <a:moveTo>
                    <a:pt x="0" y="0"/>
                  </a:moveTo>
                  <a:lnTo>
                    <a:pt x="977146" y="0"/>
                  </a:lnTo>
                  <a:lnTo>
                    <a:pt x="977146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1091341" y="115851"/>
              <a:ext cx="992738" cy="933174"/>
            </a:xfrm>
            <a:custGeom>
              <a:avLst/>
              <a:gdLst/>
              <a:ahLst/>
              <a:cxnLst/>
              <a:rect l="l" t="t" r="r" b="b"/>
              <a:pathLst>
                <a:path w="992738" h="933174">
                  <a:moveTo>
                    <a:pt x="0" y="0"/>
                  </a:moveTo>
                  <a:lnTo>
                    <a:pt x="992739" y="0"/>
                  </a:lnTo>
                  <a:lnTo>
                    <a:pt x="992739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t="-3191" b="-3191"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2142475" y="0"/>
              <a:ext cx="1850824" cy="1190829"/>
            </a:xfrm>
            <a:custGeom>
              <a:avLst/>
              <a:gdLst/>
              <a:ahLst/>
              <a:cxnLst/>
              <a:rect l="l" t="t" r="r" b="b"/>
              <a:pathLst>
                <a:path w="1850824" h="1190829">
                  <a:moveTo>
                    <a:pt x="0" y="0"/>
                  </a:moveTo>
                  <a:lnTo>
                    <a:pt x="1850824" y="0"/>
                  </a:lnTo>
                  <a:lnTo>
                    <a:pt x="1850824" y="1190829"/>
                  </a:lnTo>
                  <a:lnTo>
                    <a:pt x="0" y="11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906" b="-605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6" name="Freeform 12">
            <a:extLst>
              <a:ext uri="{FF2B5EF4-FFF2-40B4-BE49-F238E27FC236}">
                <a16:creationId xmlns:a16="http://schemas.microsoft.com/office/drawing/2014/main" id="{5B2AC533-E8A4-CD46-A32A-9DC343423944}"/>
              </a:ext>
            </a:extLst>
          </p:cNvPr>
          <p:cNvSpPr/>
          <p:nvPr/>
        </p:nvSpPr>
        <p:spPr>
          <a:xfrm flipV="1">
            <a:off x="0" y="8149590"/>
            <a:ext cx="18288000" cy="2137410"/>
          </a:xfrm>
          <a:custGeom>
            <a:avLst/>
            <a:gdLst/>
            <a:ahLst/>
            <a:cxnLst/>
            <a:rect l="l" t="t" r="r" b="b"/>
            <a:pathLst>
              <a:path w="18288000" h="4274820">
                <a:moveTo>
                  <a:pt x="0" y="4274820"/>
                </a:moveTo>
                <a:lnTo>
                  <a:pt x="18288000" y="4274820"/>
                </a:lnTo>
                <a:lnTo>
                  <a:pt x="18288000" y="0"/>
                </a:lnTo>
                <a:lnTo>
                  <a:pt x="0" y="0"/>
                </a:lnTo>
                <a:lnTo>
                  <a:pt x="0" y="427482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100000"/>
            </a:stretch>
          </a:blipFill>
        </p:spPr>
        <p:txBody>
          <a:bodyPr/>
          <a:lstStyle/>
          <a:p>
            <a:endParaRPr lang="en-PH"/>
          </a:p>
        </p:txBody>
      </p:sp>
      <p:grpSp>
        <p:nvGrpSpPr>
          <p:cNvPr id="7" name="Group 7"/>
          <p:cNvGrpSpPr/>
          <p:nvPr/>
        </p:nvGrpSpPr>
        <p:grpSpPr>
          <a:xfrm>
            <a:off x="10113158" y="1595122"/>
            <a:ext cx="4156656" cy="5876733"/>
            <a:chOff x="0" y="0"/>
            <a:chExt cx="4465571" cy="631348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4465571" cy="6313481"/>
            </a:xfrm>
            <a:custGeom>
              <a:avLst/>
              <a:gdLst/>
              <a:ahLst/>
              <a:cxnLst/>
              <a:rect l="l" t="t" r="r" b="b"/>
              <a:pathLst>
                <a:path w="4465571" h="6313481">
                  <a:moveTo>
                    <a:pt x="0" y="0"/>
                  </a:moveTo>
                  <a:lnTo>
                    <a:pt x="4465571" y="0"/>
                  </a:lnTo>
                  <a:lnTo>
                    <a:pt x="4465571" y="6313481"/>
                  </a:lnTo>
                  <a:lnTo>
                    <a:pt x="0" y="6313481"/>
                  </a:lnTo>
                  <a:close/>
                </a:path>
              </a:pathLst>
            </a:custGeom>
            <a:blipFill>
              <a:blip r:embed="rId7"/>
              <a:stretch>
                <a:fillRect l="-111346" r="-153546" b="-578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PH"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3102644" y="3512825"/>
            <a:ext cx="4156656" cy="5876733"/>
            <a:chOff x="0" y="0"/>
            <a:chExt cx="4465571" cy="631348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65571" cy="6313481"/>
            </a:xfrm>
            <a:custGeom>
              <a:avLst/>
              <a:gdLst/>
              <a:ahLst/>
              <a:cxnLst/>
              <a:rect l="l" t="t" r="r" b="b"/>
              <a:pathLst>
                <a:path w="4465571" h="6313481">
                  <a:moveTo>
                    <a:pt x="0" y="0"/>
                  </a:moveTo>
                  <a:lnTo>
                    <a:pt x="4465571" y="0"/>
                  </a:lnTo>
                  <a:lnTo>
                    <a:pt x="4465571" y="6313481"/>
                  </a:lnTo>
                  <a:lnTo>
                    <a:pt x="0" y="6313481"/>
                  </a:lnTo>
                  <a:close/>
                </a:path>
              </a:pathLst>
            </a:custGeom>
            <a:blipFill>
              <a:blip r:embed="rId7"/>
              <a:stretch>
                <a:fillRect l="-111346" r="-153546" b="-578"/>
              </a:stretch>
            </a:blipFill>
            <a:ln cap="sq">
              <a:noFill/>
              <a:prstDash val="solid"/>
              <a:miter/>
            </a:ln>
          </p:spPr>
          <p:txBody>
            <a:bodyPr/>
            <a:lstStyle/>
            <a:p>
              <a:endParaRPr lang="en-PH"/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t="-13202" b="-13202"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3" name="TextBox 3"/>
          <p:cNvSpPr txBox="1"/>
          <p:nvPr/>
        </p:nvSpPr>
        <p:spPr>
          <a:xfrm>
            <a:off x="8562700" y="4926141"/>
            <a:ext cx="7108808" cy="205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3"/>
              </a:lnSpc>
            </a:pPr>
            <a:r>
              <a:rPr lang="en-US" sz="2782" b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Lorem ipsum dolor sit amet, consectetur adipiscing elit, sed do eiusmod tempor incididunt ut labore et dolore magna aliqua. Ut enim ad minim veniam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8562700" y="3560882"/>
            <a:ext cx="8072489" cy="1215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5"/>
              </a:lnSpc>
            </a:pPr>
            <a:r>
              <a:rPr lang="en-US" sz="9672">
                <a:solidFill>
                  <a:srgbClr val="2A338F"/>
                </a:solidFill>
                <a:latin typeface="QUATRIX"/>
                <a:ea typeface="QUATRIX"/>
                <a:cs typeface="QUATRIX"/>
                <a:sym typeface="QUATRIX"/>
              </a:rPr>
              <a:t>LOREM IPSUM</a:t>
            </a:r>
          </a:p>
        </p:txBody>
      </p:sp>
      <p:pic>
        <p:nvPicPr>
          <p:cNvPr id="6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260" y="1337366"/>
            <a:ext cx="7173290" cy="7612268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4821534" y="526686"/>
            <a:ext cx="2994975" cy="893122"/>
            <a:chOff x="0" y="0"/>
            <a:chExt cx="3993299" cy="1190829"/>
          </a:xfrm>
        </p:grpSpPr>
        <p:sp>
          <p:nvSpPr>
            <p:cNvPr id="8" name="Freeform 8"/>
            <p:cNvSpPr/>
            <p:nvPr/>
          </p:nvSpPr>
          <p:spPr>
            <a:xfrm>
              <a:off x="0" y="115851"/>
              <a:ext cx="977146" cy="933174"/>
            </a:xfrm>
            <a:custGeom>
              <a:avLst/>
              <a:gdLst/>
              <a:ahLst/>
              <a:cxnLst/>
              <a:rect l="l" t="t" r="r" b="b"/>
              <a:pathLst>
                <a:path w="977146" h="933174">
                  <a:moveTo>
                    <a:pt x="0" y="0"/>
                  </a:moveTo>
                  <a:lnTo>
                    <a:pt x="977146" y="0"/>
                  </a:lnTo>
                  <a:lnTo>
                    <a:pt x="977146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91341" y="115851"/>
              <a:ext cx="992738" cy="933174"/>
            </a:xfrm>
            <a:custGeom>
              <a:avLst/>
              <a:gdLst/>
              <a:ahLst/>
              <a:cxnLst/>
              <a:rect l="l" t="t" r="r" b="b"/>
              <a:pathLst>
                <a:path w="992738" h="933174">
                  <a:moveTo>
                    <a:pt x="0" y="0"/>
                  </a:moveTo>
                  <a:lnTo>
                    <a:pt x="992739" y="0"/>
                  </a:lnTo>
                  <a:lnTo>
                    <a:pt x="992739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191" b="-3191"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142475" y="0"/>
              <a:ext cx="1850824" cy="1190829"/>
            </a:xfrm>
            <a:custGeom>
              <a:avLst/>
              <a:gdLst/>
              <a:ahLst/>
              <a:cxnLst/>
              <a:rect l="l" t="t" r="r" b="b"/>
              <a:pathLst>
                <a:path w="1850824" h="1190829">
                  <a:moveTo>
                    <a:pt x="0" y="0"/>
                  </a:moveTo>
                  <a:lnTo>
                    <a:pt x="1850824" y="0"/>
                  </a:lnTo>
                  <a:lnTo>
                    <a:pt x="1850824" y="1190829"/>
                  </a:lnTo>
                  <a:lnTo>
                    <a:pt x="0" y="11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906" b="-605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Freeform 12">
            <a:extLst>
              <a:ext uri="{FF2B5EF4-FFF2-40B4-BE49-F238E27FC236}">
                <a16:creationId xmlns:a16="http://schemas.microsoft.com/office/drawing/2014/main" id="{E1E1A654-1EFC-3443-8272-2494E90E57D3}"/>
              </a:ext>
            </a:extLst>
          </p:cNvPr>
          <p:cNvSpPr/>
          <p:nvPr/>
        </p:nvSpPr>
        <p:spPr>
          <a:xfrm flipV="1">
            <a:off x="0" y="8149590"/>
            <a:ext cx="18288000" cy="2137410"/>
          </a:xfrm>
          <a:custGeom>
            <a:avLst/>
            <a:gdLst/>
            <a:ahLst/>
            <a:cxnLst/>
            <a:rect l="l" t="t" r="r" b="b"/>
            <a:pathLst>
              <a:path w="18288000" h="4274820">
                <a:moveTo>
                  <a:pt x="0" y="4274820"/>
                </a:moveTo>
                <a:lnTo>
                  <a:pt x="18288000" y="4274820"/>
                </a:lnTo>
                <a:lnTo>
                  <a:pt x="18288000" y="0"/>
                </a:lnTo>
                <a:lnTo>
                  <a:pt x="0" y="0"/>
                </a:lnTo>
                <a:lnTo>
                  <a:pt x="0" y="427482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00000"/>
            </a:stretch>
          </a:blipFill>
        </p:spPr>
        <p:txBody>
          <a:bodyPr/>
          <a:lstStyle/>
          <a:p>
            <a:endParaRPr lang="en-PH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t="-13202" b="-13202"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3" name="TextBox 3"/>
          <p:cNvSpPr txBox="1"/>
          <p:nvPr/>
        </p:nvSpPr>
        <p:spPr>
          <a:xfrm>
            <a:off x="1071511" y="3419723"/>
            <a:ext cx="8072489" cy="121549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995"/>
              </a:lnSpc>
            </a:pPr>
            <a:r>
              <a:rPr lang="en-US" sz="9672">
                <a:solidFill>
                  <a:srgbClr val="2A338F"/>
                </a:solidFill>
                <a:latin typeface="QUATRIX"/>
                <a:ea typeface="QUATRIX"/>
                <a:cs typeface="QUATRIX"/>
                <a:sym typeface="QUATRIX"/>
              </a:rPr>
              <a:t>LOREM IPSUM</a:t>
            </a: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6749" y="434566"/>
            <a:ext cx="10407010" cy="9417869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1071511" y="4784982"/>
            <a:ext cx="7108808" cy="20571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173"/>
              </a:lnSpc>
            </a:pPr>
            <a:r>
              <a:rPr lang="en-US" sz="2782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Lorem ipsum dolor sit </a:t>
            </a:r>
            <a:r>
              <a:rPr lang="en-US" sz="2782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amet</a:t>
            </a:r>
            <a:r>
              <a:rPr lang="en-US" sz="2782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, </a:t>
            </a:r>
            <a:r>
              <a:rPr lang="en-US" sz="2782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consectetur</a:t>
            </a:r>
            <a:r>
              <a:rPr lang="en-US" sz="2782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r>
              <a:rPr lang="en-US" sz="2782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adipiscing</a:t>
            </a:r>
            <a:r>
              <a:rPr lang="en-US" sz="2782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r>
              <a:rPr lang="en-US" sz="2782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elit</a:t>
            </a:r>
            <a:r>
              <a:rPr lang="en-US" sz="2782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, sed do </a:t>
            </a:r>
            <a:r>
              <a:rPr lang="en-US" sz="2782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eiusmod</a:t>
            </a:r>
            <a:r>
              <a:rPr lang="en-US" sz="2782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r>
              <a:rPr lang="en-US" sz="2782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tempor</a:t>
            </a:r>
            <a:r>
              <a:rPr lang="en-US" sz="2782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r>
              <a:rPr lang="en-US" sz="2782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incididunt</a:t>
            </a:r>
            <a:r>
              <a:rPr lang="en-US" sz="2782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</a:t>
            </a:r>
            <a:r>
              <a:rPr lang="en-US" sz="2782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ut</a:t>
            </a:r>
            <a:r>
              <a:rPr lang="en-US" sz="2782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labore et dolore magna </a:t>
            </a:r>
            <a:r>
              <a:rPr lang="en-US" sz="2782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aliqua</a:t>
            </a:r>
            <a:r>
              <a:rPr lang="en-US" sz="2782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. Ut </a:t>
            </a:r>
            <a:r>
              <a:rPr lang="en-US" sz="2782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enim</a:t>
            </a:r>
            <a:r>
              <a:rPr lang="en-US" sz="2782" b="1" dirty="0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 ad minim </a:t>
            </a:r>
            <a:r>
              <a:rPr lang="en-US" sz="2782" b="1" dirty="0" err="1">
                <a:solidFill>
                  <a:srgbClr val="000000"/>
                </a:solidFill>
                <a:latin typeface="Open Sans Medium"/>
                <a:ea typeface="Open Sans Medium"/>
                <a:cs typeface="Open Sans Medium"/>
                <a:sym typeface="Open Sans Medium"/>
              </a:rPr>
              <a:t>veniam</a:t>
            </a:r>
            <a:endParaRPr lang="en-US" sz="2782" b="1" dirty="0">
              <a:solidFill>
                <a:srgbClr val="000000"/>
              </a:solidFill>
              <a:latin typeface="Open Sans Medium"/>
              <a:ea typeface="Open Sans Medium"/>
              <a:cs typeface="Open Sans Medium"/>
              <a:sym typeface="Open Sans Medium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4821534" y="526686"/>
            <a:ext cx="2994975" cy="893122"/>
            <a:chOff x="0" y="0"/>
            <a:chExt cx="3993299" cy="1190829"/>
          </a:xfrm>
        </p:grpSpPr>
        <p:sp>
          <p:nvSpPr>
            <p:cNvPr id="8" name="Freeform 8"/>
            <p:cNvSpPr/>
            <p:nvPr/>
          </p:nvSpPr>
          <p:spPr>
            <a:xfrm>
              <a:off x="0" y="115851"/>
              <a:ext cx="977146" cy="933174"/>
            </a:xfrm>
            <a:custGeom>
              <a:avLst/>
              <a:gdLst/>
              <a:ahLst/>
              <a:cxnLst/>
              <a:rect l="l" t="t" r="r" b="b"/>
              <a:pathLst>
                <a:path w="977146" h="933174">
                  <a:moveTo>
                    <a:pt x="0" y="0"/>
                  </a:moveTo>
                  <a:lnTo>
                    <a:pt x="977146" y="0"/>
                  </a:lnTo>
                  <a:lnTo>
                    <a:pt x="977146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9" name="Freeform 9"/>
            <p:cNvSpPr/>
            <p:nvPr/>
          </p:nvSpPr>
          <p:spPr>
            <a:xfrm>
              <a:off x="1091341" y="115851"/>
              <a:ext cx="992738" cy="933174"/>
            </a:xfrm>
            <a:custGeom>
              <a:avLst/>
              <a:gdLst/>
              <a:ahLst/>
              <a:cxnLst/>
              <a:rect l="l" t="t" r="r" b="b"/>
              <a:pathLst>
                <a:path w="992738" h="933174">
                  <a:moveTo>
                    <a:pt x="0" y="0"/>
                  </a:moveTo>
                  <a:lnTo>
                    <a:pt x="992739" y="0"/>
                  </a:lnTo>
                  <a:lnTo>
                    <a:pt x="992739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191" b="-3191"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2142475" y="0"/>
              <a:ext cx="1850824" cy="1190829"/>
            </a:xfrm>
            <a:custGeom>
              <a:avLst/>
              <a:gdLst/>
              <a:ahLst/>
              <a:cxnLst/>
              <a:rect l="l" t="t" r="r" b="b"/>
              <a:pathLst>
                <a:path w="1850824" h="1190829">
                  <a:moveTo>
                    <a:pt x="0" y="0"/>
                  </a:moveTo>
                  <a:lnTo>
                    <a:pt x="1850824" y="0"/>
                  </a:lnTo>
                  <a:lnTo>
                    <a:pt x="1850824" y="1190829"/>
                  </a:lnTo>
                  <a:lnTo>
                    <a:pt x="0" y="11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906" b="-605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11" name="Freeform 12">
            <a:extLst>
              <a:ext uri="{FF2B5EF4-FFF2-40B4-BE49-F238E27FC236}">
                <a16:creationId xmlns:a16="http://schemas.microsoft.com/office/drawing/2014/main" id="{0C9CC58F-12D9-2445-B7B8-673AFABF2378}"/>
              </a:ext>
            </a:extLst>
          </p:cNvPr>
          <p:cNvSpPr/>
          <p:nvPr/>
        </p:nvSpPr>
        <p:spPr>
          <a:xfrm flipV="1">
            <a:off x="0" y="8149590"/>
            <a:ext cx="18288000" cy="2137410"/>
          </a:xfrm>
          <a:custGeom>
            <a:avLst/>
            <a:gdLst/>
            <a:ahLst/>
            <a:cxnLst/>
            <a:rect l="l" t="t" r="r" b="b"/>
            <a:pathLst>
              <a:path w="18288000" h="4274820">
                <a:moveTo>
                  <a:pt x="0" y="4274820"/>
                </a:moveTo>
                <a:lnTo>
                  <a:pt x="18288000" y="4274820"/>
                </a:lnTo>
                <a:lnTo>
                  <a:pt x="18288000" y="0"/>
                </a:lnTo>
                <a:lnTo>
                  <a:pt x="0" y="0"/>
                </a:lnTo>
                <a:lnTo>
                  <a:pt x="0" y="427482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100000"/>
            </a:stretch>
          </a:blipFill>
        </p:spPr>
        <p:txBody>
          <a:bodyPr/>
          <a:lstStyle/>
          <a:p>
            <a:endParaRPr lang="en-PH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t="-13202" b="-13202"/>
            </a:stretch>
          </a:blipFill>
        </p:spPr>
        <p:txBody>
          <a:bodyPr/>
          <a:lstStyle/>
          <a:p>
            <a:endParaRPr lang="en-PH"/>
          </a:p>
        </p:txBody>
      </p:sp>
      <p:grpSp>
        <p:nvGrpSpPr>
          <p:cNvPr id="3" name="Group 3"/>
          <p:cNvGrpSpPr/>
          <p:nvPr/>
        </p:nvGrpSpPr>
        <p:grpSpPr>
          <a:xfrm>
            <a:off x="16933" y="0"/>
            <a:ext cx="29870390" cy="16802100"/>
            <a:chOff x="209154" y="124063"/>
            <a:chExt cx="3492910" cy="1964763"/>
          </a:xfrm>
        </p:grpSpPr>
        <p:sp>
          <p:nvSpPr>
            <p:cNvPr id="4" name="Freeform 4"/>
            <p:cNvSpPr/>
            <p:nvPr/>
          </p:nvSpPr>
          <p:spPr>
            <a:xfrm>
              <a:off x="209154" y="124063"/>
              <a:ext cx="3492910" cy="1964763"/>
            </a:xfrm>
            <a:custGeom>
              <a:avLst/>
              <a:gdLst/>
              <a:ahLst/>
              <a:cxnLst/>
              <a:rect l="l" t="t" r="r" b="b"/>
              <a:pathLst>
                <a:path w="2354771" h="1324559">
                  <a:moveTo>
                    <a:pt x="0" y="0"/>
                  </a:moveTo>
                  <a:lnTo>
                    <a:pt x="2354771" y="0"/>
                  </a:lnTo>
                  <a:lnTo>
                    <a:pt x="2354771" y="1324559"/>
                  </a:lnTo>
                  <a:lnTo>
                    <a:pt x="0" y="1324559"/>
                  </a:lnTo>
                  <a:close/>
                </a:path>
              </a:pathLst>
            </a:custGeom>
            <a:blipFill>
              <a:blip r:embed="rId3"/>
              <a:stretch>
                <a:fillRect l="-27028" r="38454" b="38636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72196" y="3726101"/>
            <a:ext cx="9543609" cy="23414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95"/>
              </a:lnSpc>
            </a:pPr>
            <a:r>
              <a:rPr lang="en-US" sz="9672">
                <a:solidFill>
                  <a:srgbClr val="2A338F"/>
                </a:solidFill>
                <a:latin typeface="QUATRIX"/>
                <a:ea typeface="QUATRIX"/>
                <a:cs typeface="QUATRIX"/>
                <a:sym typeface="QUATRIX"/>
              </a:rPr>
              <a:t>VIDEO PRESENTATION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4821534" y="526686"/>
            <a:ext cx="2994975" cy="893122"/>
            <a:chOff x="0" y="0"/>
            <a:chExt cx="3993299" cy="1190829"/>
          </a:xfrm>
        </p:grpSpPr>
        <p:sp>
          <p:nvSpPr>
            <p:cNvPr id="7" name="Freeform 7"/>
            <p:cNvSpPr/>
            <p:nvPr/>
          </p:nvSpPr>
          <p:spPr>
            <a:xfrm>
              <a:off x="0" y="115851"/>
              <a:ext cx="977146" cy="933174"/>
            </a:xfrm>
            <a:custGeom>
              <a:avLst/>
              <a:gdLst/>
              <a:ahLst/>
              <a:cxnLst/>
              <a:rect l="l" t="t" r="r" b="b"/>
              <a:pathLst>
                <a:path w="977146" h="933174">
                  <a:moveTo>
                    <a:pt x="0" y="0"/>
                  </a:moveTo>
                  <a:lnTo>
                    <a:pt x="977146" y="0"/>
                  </a:lnTo>
                  <a:lnTo>
                    <a:pt x="977146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8" name="Freeform 8"/>
            <p:cNvSpPr/>
            <p:nvPr/>
          </p:nvSpPr>
          <p:spPr>
            <a:xfrm>
              <a:off x="1091341" y="115851"/>
              <a:ext cx="992738" cy="933174"/>
            </a:xfrm>
            <a:custGeom>
              <a:avLst/>
              <a:gdLst/>
              <a:ahLst/>
              <a:cxnLst/>
              <a:rect l="l" t="t" r="r" b="b"/>
              <a:pathLst>
                <a:path w="992738" h="933174">
                  <a:moveTo>
                    <a:pt x="0" y="0"/>
                  </a:moveTo>
                  <a:lnTo>
                    <a:pt x="992739" y="0"/>
                  </a:lnTo>
                  <a:lnTo>
                    <a:pt x="992739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t="-3191" b="-3191"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9" name="Freeform 9"/>
            <p:cNvSpPr/>
            <p:nvPr/>
          </p:nvSpPr>
          <p:spPr>
            <a:xfrm>
              <a:off x="2142475" y="0"/>
              <a:ext cx="1850824" cy="1190829"/>
            </a:xfrm>
            <a:custGeom>
              <a:avLst/>
              <a:gdLst/>
              <a:ahLst/>
              <a:cxnLst/>
              <a:rect l="l" t="t" r="r" b="b"/>
              <a:pathLst>
                <a:path w="1850824" h="1190829">
                  <a:moveTo>
                    <a:pt x="0" y="0"/>
                  </a:moveTo>
                  <a:lnTo>
                    <a:pt x="1850824" y="0"/>
                  </a:lnTo>
                  <a:lnTo>
                    <a:pt x="1850824" y="1190829"/>
                  </a:lnTo>
                  <a:lnTo>
                    <a:pt x="0" y="11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906" b="-605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t="-13202" b="-13202"/>
            </a:stretch>
          </a:blipFill>
        </p:spPr>
        <p:txBody>
          <a:bodyPr/>
          <a:lstStyle/>
          <a:p>
            <a:endParaRPr lang="en-PH">
              <a:latin typeface="Open Sans Medium" panose="020B0604020202020204" charset="0"/>
              <a:ea typeface="Open Sans Medium" panose="020B0604020202020204" charset="0"/>
              <a:cs typeface="Open Sans Medium" panose="020B0604020202020204" charset="0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0" y="-16565"/>
            <a:ext cx="18288000" cy="2250004"/>
            <a:chOff x="0" y="0"/>
            <a:chExt cx="4816593" cy="59259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4816592" cy="592594"/>
            </a:xfrm>
            <a:custGeom>
              <a:avLst/>
              <a:gdLst/>
              <a:ahLst/>
              <a:cxnLst/>
              <a:rect l="l" t="t" r="r" b="b"/>
              <a:pathLst>
                <a:path w="4816592" h="592594">
                  <a:moveTo>
                    <a:pt x="0" y="0"/>
                  </a:moveTo>
                  <a:lnTo>
                    <a:pt x="4816592" y="0"/>
                  </a:lnTo>
                  <a:lnTo>
                    <a:pt x="4816592" y="592594"/>
                  </a:lnTo>
                  <a:lnTo>
                    <a:pt x="0" y="592594"/>
                  </a:lnTo>
                  <a:close/>
                </a:path>
              </a:pathLst>
            </a:custGeom>
            <a:solidFill>
              <a:srgbClr val="0213CE"/>
            </a:solidFill>
          </p:spPr>
          <p:txBody>
            <a:bodyPr/>
            <a:lstStyle/>
            <a:p>
              <a:endParaRPr lang="en-PH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47625"/>
              <a:ext cx="4816593" cy="6402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2626529" y="783861"/>
            <a:ext cx="13034943" cy="120798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95"/>
              </a:lnSpc>
            </a:pPr>
            <a:r>
              <a:rPr lang="en-US" sz="9672">
                <a:solidFill>
                  <a:srgbClr val="FFFFFF"/>
                </a:solidFill>
                <a:latin typeface="QUATRIX"/>
                <a:ea typeface="QUATRIX"/>
                <a:cs typeface="QUATRIX"/>
                <a:sym typeface="QUATRIX"/>
              </a:rPr>
              <a:t>LOREM IPSUM</a:t>
            </a:r>
          </a:p>
        </p:txBody>
      </p:sp>
      <p:sp>
        <p:nvSpPr>
          <p:cNvPr id="7" name="Freeform 7"/>
          <p:cNvSpPr/>
          <p:nvPr/>
        </p:nvSpPr>
        <p:spPr>
          <a:xfrm>
            <a:off x="6050670" y="3071639"/>
            <a:ext cx="6186661" cy="6186661"/>
          </a:xfrm>
          <a:custGeom>
            <a:avLst/>
            <a:gdLst/>
            <a:ahLst/>
            <a:cxnLst/>
            <a:rect l="l" t="t" r="r" b="b"/>
            <a:pathLst>
              <a:path w="6186661" h="6186661">
                <a:moveTo>
                  <a:pt x="0" y="0"/>
                </a:moveTo>
                <a:lnTo>
                  <a:pt x="6186660" y="0"/>
                </a:lnTo>
                <a:lnTo>
                  <a:pt x="6186660" y="6186661"/>
                </a:lnTo>
                <a:lnTo>
                  <a:pt x="0" y="61866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8" name="Freeform 8"/>
          <p:cNvSpPr/>
          <p:nvPr/>
        </p:nvSpPr>
        <p:spPr>
          <a:xfrm>
            <a:off x="7068735" y="3873612"/>
            <a:ext cx="1212083" cy="1045422"/>
          </a:xfrm>
          <a:custGeom>
            <a:avLst/>
            <a:gdLst/>
            <a:ahLst/>
            <a:cxnLst/>
            <a:rect l="l" t="t" r="r" b="b"/>
            <a:pathLst>
              <a:path w="1212083" h="1045422">
                <a:moveTo>
                  <a:pt x="0" y="0"/>
                </a:moveTo>
                <a:lnTo>
                  <a:pt x="1212084" y="0"/>
                </a:lnTo>
                <a:lnTo>
                  <a:pt x="1212084" y="1045422"/>
                </a:lnTo>
                <a:lnTo>
                  <a:pt x="0" y="104542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9" name="Freeform 9"/>
          <p:cNvSpPr/>
          <p:nvPr/>
        </p:nvSpPr>
        <p:spPr>
          <a:xfrm>
            <a:off x="6755370" y="7005829"/>
            <a:ext cx="1122075" cy="967790"/>
          </a:xfrm>
          <a:custGeom>
            <a:avLst/>
            <a:gdLst/>
            <a:ahLst/>
            <a:cxnLst/>
            <a:rect l="l" t="t" r="r" b="b"/>
            <a:pathLst>
              <a:path w="1122075" h="967790">
                <a:moveTo>
                  <a:pt x="0" y="0"/>
                </a:moveTo>
                <a:lnTo>
                  <a:pt x="1122075" y="0"/>
                </a:lnTo>
                <a:lnTo>
                  <a:pt x="1122075" y="967790"/>
                </a:lnTo>
                <a:lnTo>
                  <a:pt x="0" y="96779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0" name="Freeform 10"/>
          <p:cNvSpPr/>
          <p:nvPr/>
        </p:nvSpPr>
        <p:spPr>
          <a:xfrm>
            <a:off x="10307086" y="4113375"/>
            <a:ext cx="1078645" cy="1065410"/>
          </a:xfrm>
          <a:custGeom>
            <a:avLst/>
            <a:gdLst/>
            <a:ahLst/>
            <a:cxnLst/>
            <a:rect l="l" t="t" r="r" b="b"/>
            <a:pathLst>
              <a:path w="1078645" h="1065410">
                <a:moveTo>
                  <a:pt x="0" y="0"/>
                </a:moveTo>
                <a:lnTo>
                  <a:pt x="1078644" y="0"/>
                </a:lnTo>
                <a:lnTo>
                  <a:pt x="1078644" y="1065410"/>
                </a:lnTo>
                <a:lnTo>
                  <a:pt x="0" y="106541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-1712" t="-1797" r="-1641" b="-2839"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1" name="Freeform 11"/>
          <p:cNvSpPr/>
          <p:nvPr/>
        </p:nvSpPr>
        <p:spPr>
          <a:xfrm>
            <a:off x="10104537" y="7266427"/>
            <a:ext cx="1167573" cy="1091681"/>
          </a:xfrm>
          <a:custGeom>
            <a:avLst/>
            <a:gdLst/>
            <a:ahLst/>
            <a:cxnLst/>
            <a:rect l="l" t="t" r="r" b="b"/>
            <a:pathLst>
              <a:path w="1167573" h="1091681">
                <a:moveTo>
                  <a:pt x="0" y="0"/>
                </a:moveTo>
                <a:lnTo>
                  <a:pt x="1167574" y="0"/>
                </a:lnTo>
                <a:lnTo>
                  <a:pt x="1167574" y="1091681"/>
                </a:lnTo>
                <a:lnTo>
                  <a:pt x="0" y="109168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12" name="TextBox 12"/>
          <p:cNvSpPr txBox="1"/>
          <p:nvPr/>
        </p:nvSpPr>
        <p:spPr>
          <a:xfrm>
            <a:off x="12742155" y="3834205"/>
            <a:ext cx="3106483" cy="42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800" b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 Bold"/>
              </a:rPr>
              <a:t>Lorem Ipsum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742155" y="4437456"/>
            <a:ext cx="3382527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Lorem ipsum dolor sit  </a:t>
            </a:r>
            <a:r>
              <a:rPr lang="en-US" sz="2400" spc="10" dirty="0" err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adipiscing</a:t>
            </a: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 </a:t>
            </a:r>
            <a:r>
              <a:rPr lang="en-US" sz="2400" spc="10" dirty="0" err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elit</a:t>
            </a: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 sed do  </a:t>
            </a:r>
            <a:r>
              <a:rPr lang="en-US" sz="2400" spc="10" dirty="0" err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incididunt</a:t>
            </a: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 labore.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812125" y="6614338"/>
            <a:ext cx="3106483" cy="42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500"/>
              </a:lnSpc>
            </a:pPr>
            <a:r>
              <a:rPr lang="en-US" sz="2800" b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 Bold"/>
              </a:rPr>
              <a:t>Lorem Ipsum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812125" y="7217589"/>
            <a:ext cx="3382527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Lorem ipsum dolor sit  </a:t>
            </a:r>
            <a:r>
              <a:rPr lang="en-US" sz="2400" spc="10" dirty="0" err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adipiscing</a:t>
            </a: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 </a:t>
            </a:r>
            <a:r>
              <a:rPr lang="en-US" sz="2400" spc="10" dirty="0" err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elit</a:t>
            </a: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 sed do  </a:t>
            </a:r>
            <a:r>
              <a:rPr lang="en-US" sz="2400" spc="10" dirty="0" err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incididunt</a:t>
            </a: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 labore.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2436749" y="3834205"/>
            <a:ext cx="3106483" cy="42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2800" b="1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 Bold"/>
              </a:rPr>
              <a:t>Lorem Ipsum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2436749" y="6614338"/>
            <a:ext cx="3106483" cy="4293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500"/>
              </a:lnSpc>
            </a:pPr>
            <a:r>
              <a:rPr lang="en-US" sz="2800" b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 Bold"/>
              </a:rPr>
              <a:t>Lorem Ipsum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119523" y="4437456"/>
            <a:ext cx="342371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Lorem ipsum dolor sit  </a:t>
            </a:r>
            <a:r>
              <a:rPr lang="en-US" sz="2400" spc="10" dirty="0" err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adipiscing</a:t>
            </a: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 </a:t>
            </a:r>
            <a:r>
              <a:rPr lang="en-US" sz="2400" spc="10" dirty="0" err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elit</a:t>
            </a: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 sed do  </a:t>
            </a:r>
            <a:r>
              <a:rPr lang="en-US" sz="2400" spc="10" dirty="0" err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incididunt</a:t>
            </a: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 labore.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119523" y="7217589"/>
            <a:ext cx="3423710" cy="107721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Lorem ipsum dolor sit  </a:t>
            </a:r>
            <a:r>
              <a:rPr lang="en-US" sz="2400" spc="10" dirty="0" err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adipiscing</a:t>
            </a: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 </a:t>
            </a:r>
            <a:r>
              <a:rPr lang="en-US" sz="2400" spc="10" dirty="0" err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elit</a:t>
            </a: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 sed do  </a:t>
            </a:r>
            <a:r>
              <a:rPr lang="en-US" sz="2400" spc="10" dirty="0" err="1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incididunt</a:t>
            </a:r>
            <a:r>
              <a:rPr lang="en-US" sz="2400" spc="10" dirty="0">
                <a:solidFill>
                  <a:srgbClr val="23403D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TT Norms"/>
              </a:rPr>
              <a:t> labore.</a:t>
            </a:r>
          </a:p>
        </p:txBody>
      </p:sp>
      <p:grpSp>
        <p:nvGrpSpPr>
          <p:cNvPr id="20" name="Group 20"/>
          <p:cNvGrpSpPr/>
          <p:nvPr/>
        </p:nvGrpSpPr>
        <p:grpSpPr>
          <a:xfrm>
            <a:off x="14561622" y="8707061"/>
            <a:ext cx="2994975" cy="893122"/>
            <a:chOff x="0" y="0"/>
            <a:chExt cx="3993299" cy="1190829"/>
          </a:xfrm>
        </p:grpSpPr>
        <p:sp>
          <p:nvSpPr>
            <p:cNvPr id="21" name="Freeform 21"/>
            <p:cNvSpPr/>
            <p:nvPr/>
          </p:nvSpPr>
          <p:spPr>
            <a:xfrm>
              <a:off x="0" y="115851"/>
              <a:ext cx="977146" cy="933174"/>
            </a:xfrm>
            <a:custGeom>
              <a:avLst/>
              <a:gdLst/>
              <a:ahLst/>
              <a:cxnLst/>
              <a:rect l="l" t="t" r="r" b="b"/>
              <a:pathLst>
                <a:path w="977146" h="933174">
                  <a:moveTo>
                    <a:pt x="0" y="0"/>
                  </a:moveTo>
                  <a:lnTo>
                    <a:pt x="977146" y="0"/>
                  </a:lnTo>
                  <a:lnTo>
                    <a:pt x="977146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1091341" y="115851"/>
              <a:ext cx="992738" cy="933174"/>
            </a:xfrm>
            <a:custGeom>
              <a:avLst/>
              <a:gdLst/>
              <a:ahLst/>
              <a:cxnLst/>
              <a:rect l="l" t="t" r="r" b="b"/>
              <a:pathLst>
                <a:path w="992738" h="933174">
                  <a:moveTo>
                    <a:pt x="0" y="0"/>
                  </a:moveTo>
                  <a:lnTo>
                    <a:pt x="992739" y="0"/>
                  </a:lnTo>
                  <a:lnTo>
                    <a:pt x="992739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 t="-3191" b="-3191"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23" name="Freeform 23"/>
            <p:cNvSpPr/>
            <p:nvPr/>
          </p:nvSpPr>
          <p:spPr>
            <a:xfrm>
              <a:off x="2142475" y="0"/>
              <a:ext cx="1850824" cy="1190829"/>
            </a:xfrm>
            <a:custGeom>
              <a:avLst/>
              <a:gdLst/>
              <a:ahLst/>
              <a:cxnLst/>
              <a:rect l="l" t="t" r="r" b="b"/>
              <a:pathLst>
                <a:path w="1850824" h="1190829">
                  <a:moveTo>
                    <a:pt x="0" y="0"/>
                  </a:moveTo>
                  <a:lnTo>
                    <a:pt x="1850824" y="0"/>
                  </a:lnTo>
                  <a:lnTo>
                    <a:pt x="1850824" y="1190829"/>
                  </a:lnTo>
                  <a:lnTo>
                    <a:pt x="0" y="11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3906" b="-605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 flipH="1">
            <a:off x="4000500" y="-4000500"/>
            <a:ext cx="10287000" cy="18288000"/>
          </a:xfrm>
          <a:custGeom>
            <a:avLst/>
            <a:gdLst/>
            <a:ahLst/>
            <a:cxnLst/>
            <a:rect l="l" t="t" r="r" b="b"/>
            <a:pathLst>
              <a:path w="10287000" h="18288000">
                <a:moveTo>
                  <a:pt x="10287000" y="0"/>
                </a:moveTo>
                <a:lnTo>
                  <a:pt x="0" y="0"/>
                </a:lnTo>
                <a:lnTo>
                  <a:pt x="0" y="18288000"/>
                </a:lnTo>
                <a:lnTo>
                  <a:pt x="10287000" y="18288000"/>
                </a:lnTo>
                <a:lnTo>
                  <a:pt x="10287000" y="0"/>
                </a:lnTo>
                <a:close/>
              </a:path>
            </a:pathLst>
          </a:custGeom>
          <a:blipFill>
            <a:blip r:embed="rId2"/>
            <a:stretch>
              <a:fillRect t="-13202" b="-13202"/>
            </a:stretch>
          </a:blipFill>
        </p:spPr>
        <p:txBody>
          <a:bodyPr/>
          <a:lstStyle/>
          <a:p>
            <a:endParaRPr lang="en-PH">
              <a:latin typeface="Open Sans Medium" panose="020B0604020202020204" charset="0"/>
              <a:ea typeface="Open Sans Medium" panose="020B0604020202020204" charset="0"/>
              <a:cs typeface="Open Sans Medium" panose="020B0604020202020204" charset="0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6310605" y="1964370"/>
            <a:ext cx="5666791" cy="5666791"/>
          </a:xfrm>
          <a:custGeom>
            <a:avLst/>
            <a:gdLst/>
            <a:ahLst/>
            <a:cxnLst/>
            <a:rect l="l" t="t" r="r" b="b"/>
            <a:pathLst>
              <a:path w="5666791" h="5666791">
                <a:moveTo>
                  <a:pt x="0" y="0"/>
                </a:moveTo>
                <a:lnTo>
                  <a:pt x="5666790" y="0"/>
                </a:lnTo>
                <a:lnTo>
                  <a:pt x="5666790" y="5666791"/>
                </a:lnTo>
                <a:lnTo>
                  <a:pt x="0" y="566679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4" name="Freeform 4"/>
          <p:cNvSpPr/>
          <p:nvPr/>
        </p:nvSpPr>
        <p:spPr>
          <a:xfrm>
            <a:off x="3516167" y="8771897"/>
            <a:ext cx="735477" cy="735477"/>
          </a:xfrm>
          <a:custGeom>
            <a:avLst/>
            <a:gdLst/>
            <a:ahLst/>
            <a:cxnLst/>
            <a:rect l="l" t="t" r="r" b="b"/>
            <a:pathLst>
              <a:path w="735477" h="735477">
                <a:moveTo>
                  <a:pt x="0" y="0"/>
                </a:moveTo>
                <a:lnTo>
                  <a:pt x="735478" y="0"/>
                </a:lnTo>
                <a:lnTo>
                  <a:pt x="735478" y="735477"/>
                </a:lnTo>
                <a:lnTo>
                  <a:pt x="0" y="7354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5" name="Freeform 5"/>
          <p:cNvSpPr/>
          <p:nvPr/>
        </p:nvSpPr>
        <p:spPr>
          <a:xfrm>
            <a:off x="8700545" y="8771897"/>
            <a:ext cx="735477" cy="735477"/>
          </a:xfrm>
          <a:custGeom>
            <a:avLst/>
            <a:gdLst/>
            <a:ahLst/>
            <a:cxnLst/>
            <a:rect l="l" t="t" r="r" b="b"/>
            <a:pathLst>
              <a:path w="735477" h="735477">
                <a:moveTo>
                  <a:pt x="0" y="0"/>
                </a:moveTo>
                <a:lnTo>
                  <a:pt x="735477" y="0"/>
                </a:lnTo>
                <a:lnTo>
                  <a:pt x="735477" y="735477"/>
                </a:lnTo>
                <a:lnTo>
                  <a:pt x="0" y="7354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6" name="Freeform 6"/>
          <p:cNvSpPr/>
          <p:nvPr/>
        </p:nvSpPr>
        <p:spPr>
          <a:xfrm>
            <a:off x="10546310" y="8816160"/>
            <a:ext cx="808689" cy="646951"/>
          </a:xfrm>
          <a:custGeom>
            <a:avLst/>
            <a:gdLst/>
            <a:ahLst/>
            <a:cxnLst/>
            <a:rect l="l" t="t" r="r" b="b"/>
            <a:pathLst>
              <a:path w="808689" h="646951">
                <a:moveTo>
                  <a:pt x="0" y="0"/>
                </a:moveTo>
                <a:lnTo>
                  <a:pt x="808688" y="0"/>
                </a:lnTo>
                <a:lnTo>
                  <a:pt x="808688" y="646951"/>
                </a:lnTo>
                <a:lnTo>
                  <a:pt x="0" y="646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7" name="Freeform 7"/>
          <p:cNvSpPr/>
          <p:nvPr/>
        </p:nvSpPr>
        <p:spPr>
          <a:xfrm>
            <a:off x="11546648" y="8816160"/>
            <a:ext cx="646951" cy="646951"/>
          </a:xfrm>
          <a:custGeom>
            <a:avLst/>
            <a:gdLst/>
            <a:ahLst/>
            <a:cxnLst/>
            <a:rect l="l" t="t" r="r" b="b"/>
            <a:pathLst>
              <a:path w="646951" h="646951">
                <a:moveTo>
                  <a:pt x="0" y="0"/>
                </a:moveTo>
                <a:lnTo>
                  <a:pt x="646951" y="0"/>
                </a:lnTo>
                <a:lnTo>
                  <a:pt x="646951" y="646951"/>
                </a:lnTo>
                <a:lnTo>
                  <a:pt x="0" y="64695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8" name="Freeform 8"/>
          <p:cNvSpPr/>
          <p:nvPr/>
        </p:nvSpPr>
        <p:spPr>
          <a:xfrm>
            <a:off x="9619183" y="8771897"/>
            <a:ext cx="735477" cy="735477"/>
          </a:xfrm>
          <a:custGeom>
            <a:avLst/>
            <a:gdLst/>
            <a:ahLst/>
            <a:cxnLst/>
            <a:rect l="l" t="t" r="r" b="b"/>
            <a:pathLst>
              <a:path w="735477" h="735477">
                <a:moveTo>
                  <a:pt x="0" y="0"/>
                </a:moveTo>
                <a:lnTo>
                  <a:pt x="735477" y="0"/>
                </a:lnTo>
                <a:lnTo>
                  <a:pt x="735477" y="735477"/>
                </a:lnTo>
                <a:lnTo>
                  <a:pt x="0" y="73547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9" name="TextBox 9"/>
          <p:cNvSpPr txBox="1"/>
          <p:nvPr/>
        </p:nvSpPr>
        <p:spPr>
          <a:xfrm>
            <a:off x="12391686" y="8905407"/>
            <a:ext cx="3076914" cy="5271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94"/>
              </a:lnSpc>
            </a:pPr>
            <a:r>
              <a:rPr lang="en-US" sz="3139" b="1" spc="-91">
                <a:solidFill>
                  <a:srgbClr val="0213CE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Barlow SemiCondensed Semi-Bold"/>
              </a:rPr>
              <a:t>civilservicegovph</a:t>
            </a:r>
            <a:endParaRPr lang="en-US" sz="3139" b="1" spc="-91" dirty="0">
              <a:solidFill>
                <a:srgbClr val="0213CE"/>
              </a:solidFill>
              <a:latin typeface="Open Sans Medium" panose="020B0604020202020204" charset="0"/>
              <a:ea typeface="Open Sans Medium" panose="020B0604020202020204" charset="0"/>
              <a:cs typeface="Open Sans Medium" panose="020B0604020202020204" charset="0"/>
              <a:sym typeface="Barlow SemiCondensed Semi-Bold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388967" y="8905342"/>
            <a:ext cx="2887408" cy="5271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394"/>
              </a:lnSpc>
            </a:pPr>
            <a:r>
              <a:rPr lang="en-US" sz="3139" b="1" spc="-91" dirty="0" err="1">
                <a:solidFill>
                  <a:srgbClr val="0213CE"/>
                </a:solidFill>
                <a:latin typeface="Open Sans Medium" panose="020B0604020202020204" charset="0"/>
                <a:ea typeface="Open Sans Medium" panose="020B0604020202020204" charset="0"/>
                <a:cs typeface="Open Sans Medium" panose="020B0604020202020204" charset="0"/>
                <a:sym typeface="Barlow SemiCondensed Semi-Bold"/>
              </a:rPr>
              <a:t>www.csc.gov.ph</a:t>
            </a:r>
            <a:endParaRPr lang="en-US" sz="3139" b="1" spc="-91" dirty="0">
              <a:solidFill>
                <a:srgbClr val="0213CE"/>
              </a:solidFill>
              <a:latin typeface="Open Sans Medium" panose="020B0604020202020204" charset="0"/>
              <a:ea typeface="Open Sans Medium" panose="020B0604020202020204" charset="0"/>
              <a:cs typeface="Open Sans Medium" panose="020B0604020202020204" charset="0"/>
              <a:sym typeface="Barlow SemiCondensed Semi-Bold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7769629" y="613324"/>
            <a:ext cx="2994975" cy="893122"/>
            <a:chOff x="0" y="0"/>
            <a:chExt cx="3993299" cy="1190829"/>
          </a:xfrm>
        </p:grpSpPr>
        <p:sp>
          <p:nvSpPr>
            <p:cNvPr id="12" name="Freeform 12"/>
            <p:cNvSpPr/>
            <p:nvPr/>
          </p:nvSpPr>
          <p:spPr>
            <a:xfrm>
              <a:off x="0" y="115851"/>
              <a:ext cx="977146" cy="933174"/>
            </a:xfrm>
            <a:custGeom>
              <a:avLst/>
              <a:gdLst/>
              <a:ahLst/>
              <a:cxnLst/>
              <a:rect l="l" t="t" r="r" b="b"/>
              <a:pathLst>
                <a:path w="977146" h="933174">
                  <a:moveTo>
                    <a:pt x="0" y="0"/>
                  </a:moveTo>
                  <a:lnTo>
                    <a:pt x="977146" y="0"/>
                  </a:lnTo>
                  <a:lnTo>
                    <a:pt x="977146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13" name="Freeform 13"/>
            <p:cNvSpPr/>
            <p:nvPr/>
          </p:nvSpPr>
          <p:spPr>
            <a:xfrm>
              <a:off x="1091341" y="115851"/>
              <a:ext cx="992738" cy="933174"/>
            </a:xfrm>
            <a:custGeom>
              <a:avLst/>
              <a:gdLst/>
              <a:ahLst/>
              <a:cxnLst/>
              <a:rect l="l" t="t" r="r" b="b"/>
              <a:pathLst>
                <a:path w="992738" h="933174">
                  <a:moveTo>
                    <a:pt x="0" y="0"/>
                  </a:moveTo>
                  <a:lnTo>
                    <a:pt x="992739" y="0"/>
                  </a:lnTo>
                  <a:lnTo>
                    <a:pt x="992739" y="933174"/>
                  </a:lnTo>
                  <a:lnTo>
                    <a:pt x="0" y="93317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/>
              <a:stretch>
                <a:fillRect t="-3191" b="-3191"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14" name="Freeform 14"/>
            <p:cNvSpPr/>
            <p:nvPr/>
          </p:nvSpPr>
          <p:spPr>
            <a:xfrm>
              <a:off x="2142475" y="0"/>
              <a:ext cx="1850824" cy="1190829"/>
            </a:xfrm>
            <a:custGeom>
              <a:avLst/>
              <a:gdLst/>
              <a:ahLst/>
              <a:cxnLst/>
              <a:rect l="l" t="t" r="r" b="b"/>
              <a:pathLst>
                <a:path w="1850824" h="1190829">
                  <a:moveTo>
                    <a:pt x="0" y="0"/>
                  </a:moveTo>
                  <a:lnTo>
                    <a:pt x="1850824" y="0"/>
                  </a:lnTo>
                  <a:lnTo>
                    <a:pt x="1850824" y="1190829"/>
                  </a:lnTo>
                  <a:lnTo>
                    <a:pt x="0" y="119082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t="-3906" b="-605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743A2BEE-9B61-3EF8-F55B-420A9F3E40A7}"/>
              </a:ext>
            </a:extLst>
          </p:cNvPr>
          <p:cNvSpPr/>
          <p:nvPr/>
        </p:nvSpPr>
        <p:spPr>
          <a:xfrm>
            <a:off x="0" y="-15125"/>
            <a:ext cx="18314889" cy="10302125"/>
          </a:xfrm>
          <a:custGeom>
            <a:avLst/>
            <a:gdLst/>
            <a:ahLst/>
            <a:cxnLst/>
            <a:rect l="l" t="t" r="r" b="b"/>
            <a:pathLst>
              <a:path w="18314889" h="10302125">
                <a:moveTo>
                  <a:pt x="0" y="0"/>
                </a:moveTo>
                <a:lnTo>
                  <a:pt x="18314889" y="0"/>
                </a:lnTo>
                <a:lnTo>
                  <a:pt x="18314889" y="10302125"/>
                </a:lnTo>
                <a:lnTo>
                  <a:pt x="0" y="1030212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3" name="Freeform 3">
            <a:extLst>
              <a:ext uri="{FF2B5EF4-FFF2-40B4-BE49-F238E27FC236}">
                <a16:creationId xmlns:a16="http://schemas.microsoft.com/office/drawing/2014/main" id="{AB9B0BDF-0137-D43A-E82F-FDFE873EC34D}"/>
              </a:ext>
            </a:extLst>
          </p:cNvPr>
          <p:cNvSpPr/>
          <p:nvPr/>
        </p:nvSpPr>
        <p:spPr>
          <a:xfrm>
            <a:off x="0" y="0"/>
            <a:ext cx="18288000" cy="1805191"/>
          </a:xfrm>
          <a:custGeom>
            <a:avLst/>
            <a:gdLst/>
            <a:ahLst/>
            <a:cxnLst/>
            <a:rect l="l" t="t" r="r" b="b"/>
            <a:pathLst>
              <a:path w="18288000" h="1805191">
                <a:moveTo>
                  <a:pt x="0" y="0"/>
                </a:moveTo>
                <a:lnTo>
                  <a:pt x="18288000" y="0"/>
                </a:lnTo>
                <a:lnTo>
                  <a:pt x="18288000" y="1805191"/>
                </a:lnTo>
                <a:lnTo>
                  <a:pt x="0" y="1805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b="-469856"/>
            </a:stretch>
          </a:blipFill>
        </p:spPr>
        <p:txBody>
          <a:bodyPr/>
          <a:lstStyle/>
          <a:p>
            <a:endParaRPr lang="en-PH"/>
          </a:p>
        </p:txBody>
      </p:sp>
      <p:sp>
        <p:nvSpPr>
          <p:cNvPr id="4" name="Freeform 4">
            <a:extLst>
              <a:ext uri="{FF2B5EF4-FFF2-40B4-BE49-F238E27FC236}">
                <a16:creationId xmlns:a16="http://schemas.microsoft.com/office/drawing/2014/main" id="{A8813FC5-7004-DFAE-0CBC-D5C45951ED73}"/>
              </a:ext>
            </a:extLst>
          </p:cNvPr>
          <p:cNvSpPr/>
          <p:nvPr/>
        </p:nvSpPr>
        <p:spPr>
          <a:xfrm>
            <a:off x="0" y="8481809"/>
            <a:ext cx="18288000" cy="1805191"/>
          </a:xfrm>
          <a:custGeom>
            <a:avLst/>
            <a:gdLst/>
            <a:ahLst/>
            <a:cxnLst/>
            <a:rect l="l" t="t" r="r" b="b"/>
            <a:pathLst>
              <a:path w="18288000" h="1805191">
                <a:moveTo>
                  <a:pt x="0" y="0"/>
                </a:moveTo>
                <a:lnTo>
                  <a:pt x="18288000" y="0"/>
                </a:lnTo>
                <a:lnTo>
                  <a:pt x="18288000" y="1805191"/>
                </a:lnTo>
                <a:lnTo>
                  <a:pt x="0" y="180519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94337" b="-275519"/>
            </a:stretch>
          </a:blipFill>
        </p:spPr>
        <p:txBody>
          <a:bodyPr/>
          <a:lstStyle/>
          <a:p>
            <a:endParaRPr lang="en-PH"/>
          </a:p>
        </p:txBody>
      </p:sp>
      <p:grpSp>
        <p:nvGrpSpPr>
          <p:cNvPr id="5" name="Group 5">
            <a:extLst>
              <a:ext uri="{FF2B5EF4-FFF2-40B4-BE49-F238E27FC236}">
                <a16:creationId xmlns:a16="http://schemas.microsoft.com/office/drawing/2014/main" id="{3F09140A-F57B-63E6-8EDB-FB06F8139ADB}"/>
              </a:ext>
            </a:extLst>
          </p:cNvPr>
          <p:cNvGrpSpPr/>
          <p:nvPr/>
        </p:nvGrpSpPr>
        <p:grpSpPr>
          <a:xfrm>
            <a:off x="6889019" y="2526298"/>
            <a:ext cx="4509963" cy="1344902"/>
            <a:chOff x="0" y="0"/>
            <a:chExt cx="6013284" cy="1793202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84F57B14-D88D-C79A-3114-36D418B4C812}"/>
                </a:ext>
              </a:extLst>
            </p:cNvPr>
            <p:cNvSpPr/>
            <p:nvPr/>
          </p:nvSpPr>
          <p:spPr>
            <a:xfrm>
              <a:off x="0" y="174453"/>
              <a:ext cx="1471428" cy="1405214"/>
            </a:xfrm>
            <a:custGeom>
              <a:avLst/>
              <a:gdLst/>
              <a:ahLst/>
              <a:cxnLst/>
              <a:rect l="l" t="t" r="r" b="b"/>
              <a:pathLst>
                <a:path w="1471428" h="1405214">
                  <a:moveTo>
                    <a:pt x="0" y="0"/>
                  </a:moveTo>
                  <a:lnTo>
                    <a:pt x="1471428" y="0"/>
                  </a:lnTo>
                  <a:lnTo>
                    <a:pt x="1471428" y="1405214"/>
                  </a:lnTo>
                  <a:lnTo>
                    <a:pt x="0" y="1405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C47669-38E6-3D34-E781-6C931F3D7F41}"/>
                </a:ext>
              </a:extLst>
            </p:cNvPr>
            <p:cNvSpPr/>
            <p:nvPr/>
          </p:nvSpPr>
          <p:spPr>
            <a:xfrm>
              <a:off x="1643389" y="174453"/>
              <a:ext cx="1494909" cy="1405214"/>
            </a:xfrm>
            <a:custGeom>
              <a:avLst/>
              <a:gdLst/>
              <a:ahLst/>
              <a:cxnLst/>
              <a:rect l="l" t="t" r="r" b="b"/>
              <a:pathLst>
                <a:path w="1494909" h="1405214">
                  <a:moveTo>
                    <a:pt x="0" y="0"/>
                  </a:moveTo>
                  <a:lnTo>
                    <a:pt x="1494909" y="0"/>
                  </a:lnTo>
                  <a:lnTo>
                    <a:pt x="1494909" y="1405214"/>
                  </a:lnTo>
                  <a:lnTo>
                    <a:pt x="0" y="14052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PH"/>
            </a:p>
          </p:txBody>
        </p:sp>
        <p:sp>
          <p:nvSpPr>
            <p:cNvPr id="8" name="Freeform 8">
              <a:extLst>
                <a:ext uri="{FF2B5EF4-FFF2-40B4-BE49-F238E27FC236}">
                  <a16:creationId xmlns:a16="http://schemas.microsoft.com/office/drawing/2014/main" id="{25D1CF1A-F487-20AD-D030-51437F16D2FB}"/>
                </a:ext>
              </a:extLst>
            </p:cNvPr>
            <p:cNvSpPr/>
            <p:nvPr/>
          </p:nvSpPr>
          <p:spPr>
            <a:xfrm>
              <a:off x="3226233" y="0"/>
              <a:ext cx="2787051" cy="1793202"/>
            </a:xfrm>
            <a:custGeom>
              <a:avLst/>
              <a:gdLst/>
              <a:ahLst/>
              <a:cxnLst/>
              <a:rect l="l" t="t" r="r" b="b"/>
              <a:pathLst>
                <a:path w="2787051" h="1793202">
                  <a:moveTo>
                    <a:pt x="0" y="0"/>
                  </a:moveTo>
                  <a:lnTo>
                    <a:pt x="2787051" y="0"/>
                  </a:lnTo>
                  <a:lnTo>
                    <a:pt x="2787051" y="1793202"/>
                  </a:lnTo>
                  <a:lnTo>
                    <a:pt x="0" y="17932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t="-3906" b="-6055"/>
              </a:stretch>
            </a:blipFill>
          </p:spPr>
          <p:txBody>
            <a:bodyPr/>
            <a:lstStyle/>
            <a:p>
              <a:endParaRPr lang="en-PH"/>
            </a:p>
          </p:txBody>
        </p:sp>
      </p:grpSp>
      <p:sp>
        <p:nvSpPr>
          <p:cNvPr id="9" name="TextBox 9">
            <a:extLst>
              <a:ext uri="{FF2B5EF4-FFF2-40B4-BE49-F238E27FC236}">
                <a16:creationId xmlns:a16="http://schemas.microsoft.com/office/drawing/2014/main" id="{3E662641-3911-C327-3169-1E06EE32CC95}"/>
              </a:ext>
            </a:extLst>
          </p:cNvPr>
          <p:cNvSpPr txBox="1"/>
          <p:nvPr/>
        </p:nvSpPr>
        <p:spPr>
          <a:xfrm>
            <a:off x="814126" y="4714390"/>
            <a:ext cx="16659749" cy="1694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543"/>
              </a:lnSpc>
            </a:pPr>
            <a:r>
              <a:rPr lang="en-US" sz="13487">
                <a:solidFill>
                  <a:srgbClr val="2A338F"/>
                </a:solidFill>
                <a:latin typeface="QUATRIX"/>
                <a:ea typeface="QUATRIX"/>
                <a:cs typeface="QUATRIX"/>
                <a:sym typeface="QUATRIX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168878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338</Words>
  <Application>Microsoft Office PowerPoint</Application>
  <PresentationFormat>Custom</PresentationFormat>
  <Paragraphs>35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Open Sans Medium</vt:lpstr>
      <vt:lpstr>Calibri</vt:lpstr>
      <vt:lpstr>QUATRIX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05 20 2026 CSC Presentation Template</dc:title>
  <cp:lastModifiedBy>Jaymee M. Amor</cp:lastModifiedBy>
  <cp:revision>6</cp:revision>
  <dcterms:created xsi:type="dcterms:W3CDTF">2006-08-16T00:00:00Z</dcterms:created>
  <dcterms:modified xsi:type="dcterms:W3CDTF">2026-05-28T08:40:13Z</dcterms:modified>
  <dc:identifier>DAGr__91DZQ</dc:identifier>
</cp:coreProperties>
</file>